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71" r:id="rId7"/>
    <p:sldId id="274" r:id="rId8"/>
    <p:sldId id="275" r:id="rId9"/>
    <p:sldId id="270" r:id="rId10"/>
    <p:sldId id="261" r:id="rId11"/>
    <p:sldId id="276" r:id="rId12"/>
    <p:sldId id="277" r:id="rId13"/>
    <p:sldId id="281" r:id="rId14"/>
    <p:sldId id="262" r:id="rId15"/>
    <p:sldId id="263" r:id="rId16"/>
    <p:sldId id="282" r:id="rId17"/>
    <p:sldId id="279" r:id="rId18"/>
    <p:sldId id="278" r:id="rId19"/>
    <p:sldId id="280" r:id="rId20"/>
    <p:sldId id="283" r:id="rId21"/>
    <p:sldId id="284" r:id="rId22"/>
    <p:sldId id="266" r:id="rId23"/>
    <p:sldId id="268" r:id="rId24"/>
    <p:sldId id="269" r:id="rId2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miur.gov.it/documents/20182/2432359/Allegato+A+Programmi+concorso+secondaria+02022020+uv-signed.pdf/b813a133-7ab9-cfd9-6421-f18440af328a?version=1.0&amp;t=1587564350930" TargetMode="External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miur.gov.it/documents/20182/2432359/Allegato+A+Programmi+concorso+secondaria+02022020+uv-signed.pdf/b813a133-7ab9-cfd9-6421-f18440af328a?version=1.0&amp;t=1587564350930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B0650D-A3B9-495F-9347-6F036F1BCC5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91ED61-7F13-46E9-AECB-1A79D50FF011}">
      <dgm:prSet/>
      <dgm:spPr/>
      <dgm:t>
        <a:bodyPr/>
        <a:lstStyle/>
        <a:p>
          <a:r>
            <a:rPr lang="it-IT" b="1"/>
            <a:t>A) </a:t>
          </a:r>
          <a:r>
            <a:rPr lang="it-IT"/>
            <a:t>In sostituzione della o delle prove scritte previste dalla normativa vigente ci sarà </a:t>
          </a:r>
          <a:r>
            <a:rPr lang="it-IT" b="1"/>
            <a:t>una unica prova scritta con più quesiti a risposta multipla (computer-based)</a:t>
          </a:r>
          <a:r>
            <a:rPr lang="it-IT"/>
            <a:t>, volti all’accertamento delle conoscenze e competenze del candidato:</a:t>
          </a:r>
          <a:endParaRPr lang="en-US"/>
        </a:p>
      </dgm:t>
    </dgm:pt>
    <dgm:pt modelId="{5D436944-1698-408C-8A4F-279D3C448C5D}" type="parTrans" cxnId="{D7BAC9DA-4997-4644-B414-709D721A1E68}">
      <dgm:prSet/>
      <dgm:spPr/>
      <dgm:t>
        <a:bodyPr/>
        <a:lstStyle/>
        <a:p>
          <a:endParaRPr lang="en-US"/>
        </a:p>
      </dgm:t>
    </dgm:pt>
    <dgm:pt modelId="{8E8BD4FC-3354-4312-81FA-59D7F2434DE8}" type="sibTrans" cxnId="{D7BAC9DA-4997-4644-B414-709D721A1E68}">
      <dgm:prSet/>
      <dgm:spPr/>
      <dgm:t>
        <a:bodyPr/>
        <a:lstStyle/>
        <a:p>
          <a:endParaRPr lang="en-US"/>
        </a:p>
      </dgm:t>
    </dgm:pt>
    <dgm:pt modelId="{CA89F787-FD4D-4C20-8F88-DD7836373431}">
      <dgm:prSet/>
      <dgm:spPr/>
      <dgm:t>
        <a:bodyPr/>
        <a:lstStyle/>
        <a:p>
          <a:r>
            <a:rPr lang="it-IT" b="1"/>
            <a:t>sulla disciplina della classe di concorso o tipologia di posto per la quale partecipa;</a:t>
          </a:r>
          <a:endParaRPr lang="en-US"/>
        </a:p>
      </dgm:t>
    </dgm:pt>
    <dgm:pt modelId="{0ABB10EE-1733-4490-9F6F-45F291D969CE}" type="parTrans" cxnId="{D3B6274A-D24E-420E-A9B3-C6FBA7D6F132}">
      <dgm:prSet/>
      <dgm:spPr/>
      <dgm:t>
        <a:bodyPr/>
        <a:lstStyle/>
        <a:p>
          <a:endParaRPr lang="en-US"/>
        </a:p>
      </dgm:t>
    </dgm:pt>
    <dgm:pt modelId="{BBF64938-F56F-4AD4-8597-8B7571469D89}" type="sibTrans" cxnId="{D3B6274A-D24E-420E-A9B3-C6FBA7D6F132}">
      <dgm:prSet/>
      <dgm:spPr/>
      <dgm:t>
        <a:bodyPr/>
        <a:lstStyle/>
        <a:p>
          <a:endParaRPr lang="en-US"/>
        </a:p>
      </dgm:t>
    </dgm:pt>
    <dgm:pt modelId="{9FCBF752-61C1-4F13-984E-D09F43C12235}">
      <dgm:prSet/>
      <dgm:spPr/>
      <dgm:t>
        <a:bodyPr/>
        <a:lstStyle/>
        <a:p>
          <a:r>
            <a:rPr lang="it-IT" b="1"/>
            <a:t>sull’informatica;</a:t>
          </a:r>
          <a:endParaRPr lang="en-US"/>
        </a:p>
      </dgm:t>
    </dgm:pt>
    <dgm:pt modelId="{CA08AD4D-FC54-43E8-BE33-1199E8900DB8}" type="parTrans" cxnId="{75266F95-C5E3-4A1C-AFB4-3337E31B7A16}">
      <dgm:prSet/>
      <dgm:spPr/>
      <dgm:t>
        <a:bodyPr/>
        <a:lstStyle/>
        <a:p>
          <a:endParaRPr lang="en-US"/>
        </a:p>
      </dgm:t>
    </dgm:pt>
    <dgm:pt modelId="{445179BF-C67C-48AE-9F8A-11C8BA2E9AC8}" type="sibTrans" cxnId="{75266F95-C5E3-4A1C-AFB4-3337E31B7A16}">
      <dgm:prSet/>
      <dgm:spPr/>
      <dgm:t>
        <a:bodyPr/>
        <a:lstStyle/>
        <a:p>
          <a:endParaRPr lang="en-US"/>
        </a:p>
      </dgm:t>
    </dgm:pt>
    <dgm:pt modelId="{F91D4228-CFC2-43DC-B988-FEA58E0064D7}">
      <dgm:prSet/>
      <dgm:spPr/>
      <dgm:t>
        <a:bodyPr/>
        <a:lstStyle/>
        <a:p>
          <a:r>
            <a:rPr lang="it-IT" b="1"/>
            <a:t>sulla lingua inglese</a:t>
          </a:r>
          <a:r>
            <a:rPr lang="it-IT"/>
            <a:t>.</a:t>
          </a:r>
          <a:endParaRPr lang="en-US"/>
        </a:p>
      </dgm:t>
    </dgm:pt>
    <dgm:pt modelId="{608EFC5D-F754-4988-B804-C398C9BBE772}" type="parTrans" cxnId="{6AE04728-D953-4F33-B8E0-E166379DEAE5}">
      <dgm:prSet/>
      <dgm:spPr/>
      <dgm:t>
        <a:bodyPr/>
        <a:lstStyle/>
        <a:p>
          <a:endParaRPr lang="en-US"/>
        </a:p>
      </dgm:t>
    </dgm:pt>
    <dgm:pt modelId="{2820C3D7-6C45-4645-95BB-FC5378DC9826}" type="sibTrans" cxnId="{6AE04728-D953-4F33-B8E0-E166379DEAE5}">
      <dgm:prSet/>
      <dgm:spPr/>
      <dgm:t>
        <a:bodyPr/>
        <a:lstStyle/>
        <a:p>
          <a:endParaRPr lang="en-US"/>
        </a:p>
      </dgm:t>
    </dgm:pt>
    <dgm:pt modelId="{104F50A2-CCE1-43D7-BC73-FD2D96875AA8}">
      <dgm:prSet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b="1" i="1" dirty="0"/>
            <a:t>70 </a:t>
          </a:r>
          <a:r>
            <a:rPr lang="en-US" b="1" i="1" dirty="0" err="1"/>
            <a:t>punteggio</a:t>
          </a:r>
          <a:r>
            <a:rPr lang="en-US" b="1" i="1" dirty="0"/>
            <a:t> </a:t>
          </a:r>
          <a:r>
            <a:rPr lang="en-US" b="1" i="1" dirty="0" err="1"/>
            <a:t>minimo</a:t>
          </a:r>
          <a:r>
            <a:rPr lang="en-US" b="1" i="1" dirty="0"/>
            <a:t>;</a:t>
          </a:r>
          <a:endParaRPr lang="en-US" dirty="0"/>
        </a:p>
      </dgm:t>
    </dgm:pt>
    <dgm:pt modelId="{BFE681CC-1F00-45BE-9E11-E3DA527E1775}" type="parTrans" cxnId="{19BB78AA-8DF6-442C-8522-56F4AAB4B1F1}">
      <dgm:prSet/>
      <dgm:spPr/>
      <dgm:t>
        <a:bodyPr/>
        <a:lstStyle/>
        <a:p>
          <a:endParaRPr lang="en-US"/>
        </a:p>
      </dgm:t>
    </dgm:pt>
    <dgm:pt modelId="{CF5499A2-0F9A-4537-A9AF-1D3592E7A255}" type="sibTrans" cxnId="{19BB78AA-8DF6-442C-8522-56F4AAB4B1F1}">
      <dgm:prSet/>
      <dgm:spPr/>
      <dgm:t>
        <a:bodyPr/>
        <a:lstStyle/>
        <a:p>
          <a:endParaRPr lang="en-US"/>
        </a:p>
      </dgm:t>
    </dgm:pt>
    <dgm:pt modelId="{4203F6B8-6CF1-4264-90F5-21473BE4CE63}">
      <dgm:prSet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b="1" i="1" dirty="0"/>
            <a:t>100 </a:t>
          </a:r>
          <a:r>
            <a:rPr lang="en-US" b="1" i="1" dirty="0" err="1"/>
            <a:t>punteggio</a:t>
          </a:r>
          <a:r>
            <a:rPr lang="en-US" b="1" i="1" dirty="0"/>
            <a:t> </a:t>
          </a:r>
          <a:r>
            <a:rPr lang="en-US" b="1" i="1" dirty="0" err="1"/>
            <a:t>massimo</a:t>
          </a:r>
          <a:r>
            <a:rPr lang="en-US" b="1" i="1" dirty="0"/>
            <a:t>. </a:t>
          </a:r>
          <a:endParaRPr lang="en-US" dirty="0"/>
        </a:p>
      </dgm:t>
    </dgm:pt>
    <dgm:pt modelId="{B18AFF66-82C3-43D0-AB7E-24C9F63504E5}" type="parTrans" cxnId="{9594CB7F-4E37-4CE3-A44F-83DA2B592E74}">
      <dgm:prSet/>
      <dgm:spPr/>
      <dgm:t>
        <a:bodyPr/>
        <a:lstStyle/>
        <a:p>
          <a:endParaRPr lang="en-US"/>
        </a:p>
      </dgm:t>
    </dgm:pt>
    <dgm:pt modelId="{8065C4B6-C7AE-43C4-8193-C6FF4FAF6D6B}" type="sibTrans" cxnId="{9594CB7F-4E37-4CE3-A44F-83DA2B592E74}">
      <dgm:prSet/>
      <dgm:spPr/>
      <dgm:t>
        <a:bodyPr/>
        <a:lstStyle/>
        <a:p>
          <a:endParaRPr lang="en-US"/>
        </a:p>
      </dgm:t>
    </dgm:pt>
    <dgm:pt modelId="{166645F5-68C1-4272-A1E6-5F24AA1A4B86}">
      <dgm:prSet/>
      <dgm:spPr/>
      <dgm:t>
        <a:bodyPr/>
        <a:lstStyle/>
        <a:p>
          <a:r>
            <a:rPr lang="it-IT"/>
            <a:t>È possibile la non contestualità delle prove relative alla medesima classe di concorso.</a:t>
          </a:r>
          <a:endParaRPr lang="en-US"/>
        </a:p>
      </dgm:t>
    </dgm:pt>
    <dgm:pt modelId="{0CBABAB0-93E2-4653-B21F-88A1838789C8}" type="parTrans" cxnId="{56412A89-400A-4839-ADBE-05A80185F6DF}">
      <dgm:prSet/>
      <dgm:spPr/>
      <dgm:t>
        <a:bodyPr/>
        <a:lstStyle/>
        <a:p>
          <a:endParaRPr lang="en-US"/>
        </a:p>
      </dgm:t>
    </dgm:pt>
    <dgm:pt modelId="{E59C1905-0315-4040-AA93-CD1CB1A8EB34}" type="sibTrans" cxnId="{56412A89-400A-4839-ADBE-05A80185F6DF}">
      <dgm:prSet/>
      <dgm:spPr/>
      <dgm:t>
        <a:bodyPr/>
        <a:lstStyle/>
        <a:p>
          <a:endParaRPr lang="en-US"/>
        </a:p>
      </dgm:t>
    </dgm:pt>
    <dgm:pt modelId="{ECC66BDB-0F1D-4FEF-8581-0547A99A8AB1}">
      <dgm:prSet/>
      <dgm:spPr/>
      <dgm:t>
        <a:bodyPr/>
        <a:lstStyle/>
        <a:p>
          <a:r>
            <a:rPr lang="en-US" b="1"/>
            <a:t>B) Una prova orale.</a:t>
          </a:r>
          <a:endParaRPr lang="en-US"/>
        </a:p>
      </dgm:t>
    </dgm:pt>
    <dgm:pt modelId="{238CD3AA-94FE-41CE-905D-C80B7641A756}" type="parTrans" cxnId="{5B947241-87A7-4C0C-BEDB-6BCA9693E17D}">
      <dgm:prSet/>
      <dgm:spPr/>
      <dgm:t>
        <a:bodyPr/>
        <a:lstStyle/>
        <a:p>
          <a:endParaRPr lang="en-US"/>
        </a:p>
      </dgm:t>
    </dgm:pt>
    <dgm:pt modelId="{88A5F38C-0E93-4363-812B-0EDA99969657}" type="sibTrans" cxnId="{5B947241-87A7-4C0C-BEDB-6BCA9693E17D}">
      <dgm:prSet/>
      <dgm:spPr/>
      <dgm:t>
        <a:bodyPr/>
        <a:lstStyle/>
        <a:p>
          <a:endParaRPr lang="en-US"/>
        </a:p>
      </dgm:t>
    </dgm:pt>
    <dgm:pt modelId="{5B07B357-4B91-4499-9C7A-A6ED5D3678B4}">
      <dgm:prSet/>
      <dgm:spPr/>
      <dgm:t>
        <a:bodyPr/>
        <a:lstStyle/>
        <a:p>
          <a:r>
            <a:rPr lang="en-US" b="1"/>
            <a:t>C) Valutazione dei titoli.</a:t>
          </a:r>
          <a:endParaRPr lang="en-US"/>
        </a:p>
      </dgm:t>
    </dgm:pt>
    <dgm:pt modelId="{9CCDB4B8-050B-4EE5-B9E3-F74A05EEA642}" type="parTrans" cxnId="{549BA35C-1E64-4BF6-B184-B8DB444D5AC3}">
      <dgm:prSet/>
      <dgm:spPr/>
      <dgm:t>
        <a:bodyPr/>
        <a:lstStyle/>
        <a:p>
          <a:endParaRPr lang="en-US"/>
        </a:p>
      </dgm:t>
    </dgm:pt>
    <dgm:pt modelId="{EF253DBC-794D-4A53-8FB3-3679CB097411}" type="sibTrans" cxnId="{549BA35C-1E64-4BF6-B184-B8DB444D5AC3}">
      <dgm:prSet/>
      <dgm:spPr/>
      <dgm:t>
        <a:bodyPr/>
        <a:lstStyle/>
        <a:p>
          <a:endParaRPr lang="en-US"/>
        </a:p>
      </dgm:t>
    </dgm:pt>
    <dgm:pt modelId="{0B4C45C3-64DB-4A15-9E82-6B6238A5F49E}" type="pres">
      <dgm:prSet presAssocID="{05B0650D-A3B9-495F-9347-6F036F1BCC56}" presName="linear" presStyleCnt="0">
        <dgm:presLayoutVars>
          <dgm:animLvl val="lvl"/>
          <dgm:resizeHandles val="exact"/>
        </dgm:presLayoutVars>
      </dgm:prSet>
      <dgm:spPr/>
    </dgm:pt>
    <dgm:pt modelId="{DCA769DB-A61A-4CBD-A9E1-806083AB0BE8}" type="pres">
      <dgm:prSet presAssocID="{AB91ED61-7F13-46E9-AECB-1A79D50FF01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E0E409A-1374-4BA5-826E-3BD0CE3624DE}" type="pres">
      <dgm:prSet presAssocID="{AB91ED61-7F13-46E9-AECB-1A79D50FF011}" presName="childText" presStyleLbl="revTx" presStyleIdx="0" presStyleCnt="1">
        <dgm:presLayoutVars>
          <dgm:bulletEnabled val="1"/>
        </dgm:presLayoutVars>
      </dgm:prSet>
      <dgm:spPr/>
    </dgm:pt>
    <dgm:pt modelId="{BF721898-964A-4416-8B89-FD1DB0966FE2}" type="pres">
      <dgm:prSet presAssocID="{166645F5-68C1-4272-A1E6-5F24AA1A4B8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5CC5046-3AC3-401B-B711-7C4D2E37E26C}" type="pres">
      <dgm:prSet presAssocID="{E59C1905-0315-4040-AA93-CD1CB1A8EB34}" presName="spacer" presStyleCnt="0"/>
      <dgm:spPr/>
    </dgm:pt>
    <dgm:pt modelId="{89BC1BF1-1B98-4241-A2AC-E8C5ACB981D0}" type="pres">
      <dgm:prSet presAssocID="{ECC66BDB-0F1D-4FEF-8581-0547A99A8AB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28861F6-6BD1-40C2-BF34-A34528A9A265}" type="pres">
      <dgm:prSet presAssocID="{88A5F38C-0E93-4363-812B-0EDA99969657}" presName="spacer" presStyleCnt="0"/>
      <dgm:spPr/>
    </dgm:pt>
    <dgm:pt modelId="{57C4996B-BB33-47EC-B5C8-302E65CE0EE5}" type="pres">
      <dgm:prSet presAssocID="{5B07B357-4B91-4499-9C7A-A6ED5D3678B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F4A8F10-7560-4680-A48B-BD02D8C357F5}" type="presOf" srcId="{ECC66BDB-0F1D-4FEF-8581-0547A99A8AB1}" destId="{89BC1BF1-1B98-4241-A2AC-E8C5ACB981D0}" srcOrd="0" destOrd="0" presId="urn:microsoft.com/office/officeart/2005/8/layout/vList2"/>
    <dgm:cxn modelId="{6AE04728-D953-4F33-B8E0-E166379DEAE5}" srcId="{AB91ED61-7F13-46E9-AECB-1A79D50FF011}" destId="{F91D4228-CFC2-43DC-B988-FEA58E0064D7}" srcOrd="2" destOrd="0" parTransId="{608EFC5D-F754-4988-B804-C398C9BBE772}" sibTransId="{2820C3D7-6C45-4645-95BB-FC5378DC9826}"/>
    <dgm:cxn modelId="{16E55A28-DE6B-41EC-ADA4-A32831CCB861}" type="presOf" srcId="{AB91ED61-7F13-46E9-AECB-1A79D50FF011}" destId="{DCA769DB-A61A-4CBD-A9E1-806083AB0BE8}" srcOrd="0" destOrd="0" presId="urn:microsoft.com/office/officeart/2005/8/layout/vList2"/>
    <dgm:cxn modelId="{C5306638-48CF-4C37-B39A-703ECF96251E}" type="presOf" srcId="{05B0650D-A3B9-495F-9347-6F036F1BCC56}" destId="{0B4C45C3-64DB-4A15-9E82-6B6238A5F49E}" srcOrd="0" destOrd="0" presId="urn:microsoft.com/office/officeart/2005/8/layout/vList2"/>
    <dgm:cxn modelId="{549BA35C-1E64-4BF6-B184-B8DB444D5AC3}" srcId="{05B0650D-A3B9-495F-9347-6F036F1BCC56}" destId="{5B07B357-4B91-4499-9C7A-A6ED5D3678B4}" srcOrd="3" destOrd="0" parTransId="{9CCDB4B8-050B-4EE5-B9E3-F74A05EEA642}" sibTransId="{EF253DBC-794D-4A53-8FB3-3679CB097411}"/>
    <dgm:cxn modelId="{5B947241-87A7-4C0C-BEDB-6BCA9693E17D}" srcId="{05B0650D-A3B9-495F-9347-6F036F1BCC56}" destId="{ECC66BDB-0F1D-4FEF-8581-0547A99A8AB1}" srcOrd="2" destOrd="0" parTransId="{238CD3AA-94FE-41CE-905D-C80B7641A756}" sibTransId="{88A5F38C-0E93-4363-812B-0EDA99969657}"/>
    <dgm:cxn modelId="{D3B6274A-D24E-420E-A9B3-C6FBA7D6F132}" srcId="{AB91ED61-7F13-46E9-AECB-1A79D50FF011}" destId="{CA89F787-FD4D-4C20-8F88-DD7836373431}" srcOrd="0" destOrd="0" parTransId="{0ABB10EE-1733-4490-9F6F-45F291D969CE}" sibTransId="{BBF64938-F56F-4AD4-8597-8B7571469D89}"/>
    <dgm:cxn modelId="{A935FC6D-3693-4FE3-9C91-7A6AB6466904}" type="presOf" srcId="{5B07B357-4B91-4499-9C7A-A6ED5D3678B4}" destId="{57C4996B-BB33-47EC-B5C8-302E65CE0EE5}" srcOrd="0" destOrd="0" presId="urn:microsoft.com/office/officeart/2005/8/layout/vList2"/>
    <dgm:cxn modelId="{506A5C53-13DB-4C96-9926-CB82C69C3A60}" type="presOf" srcId="{4203F6B8-6CF1-4264-90F5-21473BE4CE63}" destId="{AE0E409A-1374-4BA5-826E-3BD0CE3624DE}" srcOrd="0" destOrd="4" presId="urn:microsoft.com/office/officeart/2005/8/layout/vList2"/>
    <dgm:cxn modelId="{0678387A-F9D4-48CE-A4EA-9487EEABACE9}" type="presOf" srcId="{166645F5-68C1-4272-A1E6-5F24AA1A4B86}" destId="{BF721898-964A-4416-8B89-FD1DB0966FE2}" srcOrd="0" destOrd="0" presId="urn:microsoft.com/office/officeart/2005/8/layout/vList2"/>
    <dgm:cxn modelId="{4A20D57D-00D8-4798-BD9B-2EE748C4FA96}" type="presOf" srcId="{F91D4228-CFC2-43DC-B988-FEA58E0064D7}" destId="{AE0E409A-1374-4BA5-826E-3BD0CE3624DE}" srcOrd="0" destOrd="2" presId="urn:microsoft.com/office/officeart/2005/8/layout/vList2"/>
    <dgm:cxn modelId="{9594CB7F-4E37-4CE3-A44F-83DA2B592E74}" srcId="{AB91ED61-7F13-46E9-AECB-1A79D50FF011}" destId="{4203F6B8-6CF1-4264-90F5-21473BE4CE63}" srcOrd="4" destOrd="0" parTransId="{B18AFF66-82C3-43D0-AB7E-24C9F63504E5}" sibTransId="{8065C4B6-C7AE-43C4-8193-C6FF4FAF6D6B}"/>
    <dgm:cxn modelId="{40899E81-A13D-48EB-9A03-453F846298C8}" type="presOf" srcId="{CA89F787-FD4D-4C20-8F88-DD7836373431}" destId="{AE0E409A-1374-4BA5-826E-3BD0CE3624DE}" srcOrd="0" destOrd="0" presId="urn:microsoft.com/office/officeart/2005/8/layout/vList2"/>
    <dgm:cxn modelId="{56412A89-400A-4839-ADBE-05A80185F6DF}" srcId="{05B0650D-A3B9-495F-9347-6F036F1BCC56}" destId="{166645F5-68C1-4272-A1E6-5F24AA1A4B86}" srcOrd="1" destOrd="0" parTransId="{0CBABAB0-93E2-4653-B21F-88A1838789C8}" sibTransId="{E59C1905-0315-4040-AA93-CD1CB1A8EB34}"/>
    <dgm:cxn modelId="{75266F95-C5E3-4A1C-AFB4-3337E31B7A16}" srcId="{AB91ED61-7F13-46E9-AECB-1A79D50FF011}" destId="{9FCBF752-61C1-4F13-984E-D09F43C12235}" srcOrd="1" destOrd="0" parTransId="{CA08AD4D-FC54-43E8-BE33-1199E8900DB8}" sibTransId="{445179BF-C67C-48AE-9F8A-11C8BA2E9AC8}"/>
    <dgm:cxn modelId="{19BB78AA-8DF6-442C-8522-56F4AAB4B1F1}" srcId="{AB91ED61-7F13-46E9-AECB-1A79D50FF011}" destId="{104F50A2-CCE1-43D7-BC73-FD2D96875AA8}" srcOrd="3" destOrd="0" parTransId="{BFE681CC-1F00-45BE-9E11-E3DA527E1775}" sibTransId="{CF5499A2-0F9A-4537-A9AF-1D3592E7A255}"/>
    <dgm:cxn modelId="{1DD92EBD-F248-4C57-898C-FB1751DA5E35}" type="presOf" srcId="{9FCBF752-61C1-4F13-984E-D09F43C12235}" destId="{AE0E409A-1374-4BA5-826E-3BD0CE3624DE}" srcOrd="0" destOrd="1" presId="urn:microsoft.com/office/officeart/2005/8/layout/vList2"/>
    <dgm:cxn modelId="{D7BAC9DA-4997-4644-B414-709D721A1E68}" srcId="{05B0650D-A3B9-495F-9347-6F036F1BCC56}" destId="{AB91ED61-7F13-46E9-AECB-1A79D50FF011}" srcOrd="0" destOrd="0" parTransId="{5D436944-1698-408C-8A4F-279D3C448C5D}" sibTransId="{8E8BD4FC-3354-4312-81FA-59D7F2434DE8}"/>
    <dgm:cxn modelId="{4D045DE3-3BB0-4C38-910B-A2124C6D6EF3}" type="presOf" srcId="{104F50A2-CCE1-43D7-BC73-FD2D96875AA8}" destId="{AE0E409A-1374-4BA5-826E-3BD0CE3624DE}" srcOrd="0" destOrd="3" presId="urn:microsoft.com/office/officeart/2005/8/layout/vList2"/>
    <dgm:cxn modelId="{20F24BB1-6CAD-4ADC-8CF7-CE40BBF49E62}" type="presParOf" srcId="{0B4C45C3-64DB-4A15-9E82-6B6238A5F49E}" destId="{DCA769DB-A61A-4CBD-A9E1-806083AB0BE8}" srcOrd="0" destOrd="0" presId="urn:microsoft.com/office/officeart/2005/8/layout/vList2"/>
    <dgm:cxn modelId="{5E81B9E5-3D3F-4341-8042-967800DD7B0A}" type="presParOf" srcId="{0B4C45C3-64DB-4A15-9E82-6B6238A5F49E}" destId="{AE0E409A-1374-4BA5-826E-3BD0CE3624DE}" srcOrd="1" destOrd="0" presId="urn:microsoft.com/office/officeart/2005/8/layout/vList2"/>
    <dgm:cxn modelId="{98C234EF-6FEF-44A8-B7D7-244DFC89B2C5}" type="presParOf" srcId="{0B4C45C3-64DB-4A15-9E82-6B6238A5F49E}" destId="{BF721898-964A-4416-8B89-FD1DB0966FE2}" srcOrd="2" destOrd="0" presId="urn:microsoft.com/office/officeart/2005/8/layout/vList2"/>
    <dgm:cxn modelId="{AF9E16A1-4D03-458A-92AD-4299A13B02E8}" type="presParOf" srcId="{0B4C45C3-64DB-4A15-9E82-6B6238A5F49E}" destId="{65CC5046-3AC3-401B-B711-7C4D2E37E26C}" srcOrd="3" destOrd="0" presId="urn:microsoft.com/office/officeart/2005/8/layout/vList2"/>
    <dgm:cxn modelId="{0AE0E1A8-396A-457E-85F2-00F694C4DE73}" type="presParOf" srcId="{0B4C45C3-64DB-4A15-9E82-6B6238A5F49E}" destId="{89BC1BF1-1B98-4241-A2AC-E8C5ACB981D0}" srcOrd="4" destOrd="0" presId="urn:microsoft.com/office/officeart/2005/8/layout/vList2"/>
    <dgm:cxn modelId="{F9DA2972-F421-4DE5-AA66-CA70BBACDCD3}" type="presParOf" srcId="{0B4C45C3-64DB-4A15-9E82-6B6238A5F49E}" destId="{828861F6-6BD1-40C2-BF34-A34528A9A265}" srcOrd="5" destOrd="0" presId="urn:microsoft.com/office/officeart/2005/8/layout/vList2"/>
    <dgm:cxn modelId="{7A56487D-30EE-4598-A867-00D62AA1894C}" type="presParOf" srcId="{0B4C45C3-64DB-4A15-9E82-6B6238A5F49E}" destId="{57C4996B-BB33-47EC-B5C8-302E65CE0EE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82DC620-3E7D-42BE-8367-29A5A3CDB94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A907E7-13AD-4E20-94EA-5644B7134DB2}">
      <dgm:prSet custT="1"/>
      <dgm:spPr/>
      <dgm:t>
        <a:bodyPr/>
        <a:lstStyle/>
        <a:p>
          <a:pPr algn="just"/>
          <a:r>
            <a:rPr lang="it-IT" sz="3200" b="1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Valutazione e punteggi</a:t>
          </a:r>
          <a:endParaRPr lang="en-US" sz="3200" dirty="0"/>
        </a:p>
      </dgm:t>
    </dgm:pt>
    <dgm:pt modelId="{501EBB71-0E8D-4385-88BE-0B6F6E951B38}" type="parTrans" cxnId="{92498953-4EDC-413D-9486-185183B2F6C0}">
      <dgm:prSet/>
      <dgm:spPr/>
      <dgm:t>
        <a:bodyPr/>
        <a:lstStyle/>
        <a:p>
          <a:endParaRPr lang="en-US"/>
        </a:p>
      </dgm:t>
    </dgm:pt>
    <dgm:pt modelId="{9E107F5A-BF5B-4741-86D0-ED04B3C26AFF}" type="sibTrans" cxnId="{92498953-4EDC-413D-9486-185183B2F6C0}">
      <dgm:prSet/>
      <dgm:spPr/>
      <dgm:t>
        <a:bodyPr/>
        <a:lstStyle/>
        <a:p>
          <a:endParaRPr lang="en-US"/>
        </a:p>
      </dgm:t>
    </dgm:pt>
    <dgm:pt modelId="{87C1ECE4-E25B-4AF0-9D5E-18B883CCBDEC}">
      <dgm:prSet custT="1"/>
      <dgm:spPr/>
      <dgm:t>
        <a:bodyPr/>
        <a:lstStyle/>
        <a:p>
          <a:pPr algn="just"/>
          <a:r>
            <a:rPr lang="it-IT" sz="2800" b="1" dirty="0">
              <a:effectLst/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2 punti a ciascuna risposta esatta</a:t>
          </a:r>
          <a:endParaRPr lang="it-IT" sz="2800" dirty="0">
            <a:effectLst/>
            <a:latin typeface="Calibri" panose="020F050202020403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9F2C1B-1455-439F-BC80-F18070604082}" type="parTrans" cxnId="{606E8F44-B830-49B7-8243-C0DB11E55AF0}">
      <dgm:prSet/>
      <dgm:spPr/>
      <dgm:t>
        <a:bodyPr/>
        <a:lstStyle/>
        <a:p>
          <a:endParaRPr lang="it-IT"/>
        </a:p>
      </dgm:t>
    </dgm:pt>
    <dgm:pt modelId="{13A025ED-C7A0-46A3-B3CE-FA2BB939DD02}" type="sibTrans" cxnId="{606E8F44-B830-49B7-8243-C0DB11E55AF0}">
      <dgm:prSet/>
      <dgm:spPr/>
      <dgm:t>
        <a:bodyPr/>
        <a:lstStyle/>
        <a:p>
          <a:endParaRPr lang="it-IT"/>
        </a:p>
      </dgm:t>
    </dgm:pt>
    <dgm:pt modelId="{4FE1B29A-8A59-4AD2-8598-6B2D95E4AD85}">
      <dgm:prSet custT="1"/>
      <dgm:spPr/>
      <dgm:t>
        <a:bodyPr/>
        <a:lstStyle/>
        <a:p>
          <a:pPr algn="just"/>
          <a:r>
            <a:rPr lang="en-US" sz="28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rPr>
            <a:t>70 </a:t>
          </a:r>
          <a:r>
            <a:rPr lang="en-US" sz="2800" b="1" dirty="0" err="1">
              <a:effectLst/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rPr>
            <a:t>punteggio</a:t>
          </a:r>
          <a:r>
            <a:rPr lang="en-US" sz="28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effectLst/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rPr>
            <a:t>minimo</a:t>
          </a:r>
          <a:r>
            <a:rPr lang="en-US" sz="28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rPr>
            <a:t>;</a:t>
          </a:r>
          <a:endParaRPr lang="it-IT" sz="2800" dirty="0">
            <a:effectLst/>
            <a:latin typeface="Calibri" panose="020F050202020403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6819C0-709C-4ECF-97B7-7C183F1B1C2D}" type="parTrans" cxnId="{05344B35-A3FF-4A66-95C8-22DF9CC190EC}">
      <dgm:prSet/>
      <dgm:spPr/>
      <dgm:t>
        <a:bodyPr/>
        <a:lstStyle/>
        <a:p>
          <a:endParaRPr lang="it-IT"/>
        </a:p>
      </dgm:t>
    </dgm:pt>
    <dgm:pt modelId="{99141FA8-C6BD-4F75-B450-00D76E14C19A}" type="sibTrans" cxnId="{05344B35-A3FF-4A66-95C8-22DF9CC190EC}">
      <dgm:prSet/>
      <dgm:spPr/>
      <dgm:t>
        <a:bodyPr/>
        <a:lstStyle/>
        <a:p>
          <a:endParaRPr lang="it-IT"/>
        </a:p>
      </dgm:t>
    </dgm:pt>
    <dgm:pt modelId="{F7D97B17-A24B-455F-8668-19EEE7C15687}">
      <dgm:prSet custT="1"/>
      <dgm:spPr/>
      <dgm:t>
        <a:bodyPr/>
        <a:lstStyle/>
        <a:p>
          <a:pPr algn="just"/>
          <a:r>
            <a:rPr lang="en-US" sz="28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rPr>
            <a:t>100 </a:t>
          </a:r>
          <a:r>
            <a:rPr lang="en-US" sz="2800" b="1" dirty="0" err="1">
              <a:effectLst/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rPr>
            <a:t>punteggio</a:t>
          </a:r>
          <a:r>
            <a:rPr lang="en-US" sz="28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800" b="1" dirty="0" err="1">
              <a:effectLst/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rPr>
            <a:t>massimo</a:t>
          </a:r>
          <a:r>
            <a:rPr lang="en-US" sz="2800" b="1" dirty="0"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rPr>
            <a:t>.</a:t>
          </a:r>
          <a:endParaRPr lang="it-IT" sz="2800" dirty="0">
            <a:effectLst/>
            <a:latin typeface="Calibri" panose="020F050202020403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8248FC-A608-49FB-A067-F20CCB5ECE3E}" type="parTrans" cxnId="{63D96B92-C172-4C45-B540-D3FE04F87453}">
      <dgm:prSet/>
      <dgm:spPr/>
      <dgm:t>
        <a:bodyPr/>
        <a:lstStyle/>
        <a:p>
          <a:endParaRPr lang="it-IT"/>
        </a:p>
      </dgm:t>
    </dgm:pt>
    <dgm:pt modelId="{D0AF426F-4632-4D5F-B40D-F1289C9BC345}" type="sibTrans" cxnId="{63D96B92-C172-4C45-B540-D3FE04F87453}">
      <dgm:prSet/>
      <dgm:spPr/>
      <dgm:t>
        <a:bodyPr/>
        <a:lstStyle/>
        <a:p>
          <a:endParaRPr lang="it-IT"/>
        </a:p>
      </dgm:t>
    </dgm:pt>
    <dgm:pt modelId="{6CF5CEA0-6A90-4738-8512-9CFCAD4514B1}">
      <dgm:prSet custT="1"/>
      <dgm:spPr/>
      <dgm:t>
        <a:bodyPr/>
        <a:lstStyle/>
        <a:p>
          <a:pPr algn="just"/>
          <a:r>
            <a:rPr lang="it-IT" sz="2800" b="1" dirty="0">
              <a:effectLst/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zero punti alle risposte non date o errate</a:t>
          </a:r>
          <a:r>
            <a:rPr lang="it-IT" sz="2800" b="1" i="1" dirty="0"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it-IT" sz="3200" dirty="0">
            <a:effectLst/>
            <a:latin typeface="Calibri" panose="020F050202020403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51CE81-8F08-4A0C-A0E6-9A54DEC778A6}" type="parTrans" cxnId="{A8D60121-6690-4592-8EB7-F6E7C9CA3898}">
      <dgm:prSet/>
      <dgm:spPr/>
    </dgm:pt>
    <dgm:pt modelId="{8371CE8C-50C2-406B-9936-7E2CB591F2CC}" type="sibTrans" cxnId="{A8D60121-6690-4592-8EB7-F6E7C9CA3898}">
      <dgm:prSet/>
      <dgm:spPr/>
    </dgm:pt>
    <dgm:pt modelId="{F6134359-C097-49F4-8B9D-84761722DB29}" type="pres">
      <dgm:prSet presAssocID="{682DC620-3E7D-42BE-8367-29A5A3CDB947}" presName="linear" presStyleCnt="0">
        <dgm:presLayoutVars>
          <dgm:animLvl val="lvl"/>
          <dgm:resizeHandles val="exact"/>
        </dgm:presLayoutVars>
      </dgm:prSet>
      <dgm:spPr/>
    </dgm:pt>
    <dgm:pt modelId="{986D9768-BE04-47AF-BBC6-E5CAFA89DA01}" type="pres">
      <dgm:prSet presAssocID="{ABA907E7-13AD-4E20-94EA-5644B7134DB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D0D00B7-E2E9-4DAE-9AE2-2E74B6A64BC4}" type="pres">
      <dgm:prSet presAssocID="{ABA907E7-13AD-4E20-94EA-5644B7134DB2}" presName="childText" presStyleLbl="revTx" presStyleIdx="0" presStyleCnt="1">
        <dgm:presLayoutVars>
          <dgm:bulletEnabled val="1"/>
        </dgm:presLayoutVars>
      </dgm:prSet>
      <dgm:spPr/>
    </dgm:pt>
    <dgm:pt modelId="{4578CB49-2E53-44E0-B991-D77E33272FAC}" type="pres">
      <dgm:prSet presAssocID="{4FE1B29A-8A59-4AD2-8598-6B2D95E4AD8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ACB94C2-18C7-43E4-82DE-9846320543F4}" type="pres">
      <dgm:prSet presAssocID="{99141FA8-C6BD-4F75-B450-00D76E14C19A}" presName="spacer" presStyleCnt="0"/>
      <dgm:spPr/>
    </dgm:pt>
    <dgm:pt modelId="{072D3111-3ACA-4E27-8B38-59D70A714319}" type="pres">
      <dgm:prSet presAssocID="{F7D97B17-A24B-455F-8668-19EEE7C1568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8D60121-6690-4592-8EB7-F6E7C9CA3898}" srcId="{ABA907E7-13AD-4E20-94EA-5644B7134DB2}" destId="{6CF5CEA0-6A90-4738-8512-9CFCAD4514B1}" srcOrd="1" destOrd="0" parTransId="{3451CE81-8F08-4A0C-A0E6-9A54DEC778A6}" sibTransId="{8371CE8C-50C2-406B-9936-7E2CB591F2CC}"/>
    <dgm:cxn modelId="{2CF6842D-6B38-4CCF-8A0D-04A0D24A72BD}" type="presOf" srcId="{87C1ECE4-E25B-4AF0-9D5E-18B883CCBDEC}" destId="{3D0D00B7-E2E9-4DAE-9AE2-2E74B6A64BC4}" srcOrd="0" destOrd="0" presId="urn:microsoft.com/office/officeart/2005/8/layout/vList2"/>
    <dgm:cxn modelId="{05344B35-A3FF-4A66-95C8-22DF9CC190EC}" srcId="{682DC620-3E7D-42BE-8367-29A5A3CDB947}" destId="{4FE1B29A-8A59-4AD2-8598-6B2D95E4AD85}" srcOrd="1" destOrd="0" parTransId="{7A6819C0-709C-4ECF-97B7-7C183F1B1C2D}" sibTransId="{99141FA8-C6BD-4F75-B450-00D76E14C19A}"/>
    <dgm:cxn modelId="{606E8F44-B830-49B7-8243-C0DB11E55AF0}" srcId="{ABA907E7-13AD-4E20-94EA-5644B7134DB2}" destId="{87C1ECE4-E25B-4AF0-9D5E-18B883CCBDEC}" srcOrd="0" destOrd="0" parTransId="{C49F2C1B-1455-439F-BC80-F18070604082}" sibTransId="{13A025ED-C7A0-46A3-B3CE-FA2BB939DD02}"/>
    <dgm:cxn modelId="{92498953-4EDC-413D-9486-185183B2F6C0}" srcId="{682DC620-3E7D-42BE-8367-29A5A3CDB947}" destId="{ABA907E7-13AD-4E20-94EA-5644B7134DB2}" srcOrd="0" destOrd="0" parTransId="{501EBB71-0E8D-4385-88BE-0B6F6E951B38}" sibTransId="{9E107F5A-BF5B-4741-86D0-ED04B3C26AFF}"/>
    <dgm:cxn modelId="{07800B7B-3B9A-4149-B4DE-7C3F9A150D52}" type="presOf" srcId="{682DC620-3E7D-42BE-8367-29A5A3CDB947}" destId="{F6134359-C097-49F4-8B9D-84761722DB29}" srcOrd="0" destOrd="0" presId="urn:microsoft.com/office/officeart/2005/8/layout/vList2"/>
    <dgm:cxn modelId="{C5CBE585-587D-4DD3-B3CB-2A14D0B03662}" type="presOf" srcId="{4FE1B29A-8A59-4AD2-8598-6B2D95E4AD85}" destId="{4578CB49-2E53-44E0-B991-D77E33272FAC}" srcOrd="0" destOrd="0" presId="urn:microsoft.com/office/officeart/2005/8/layout/vList2"/>
    <dgm:cxn modelId="{63D96B92-C172-4C45-B540-D3FE04F87453}" srcId="{682DC620-3E7D-42BE-8367-29A5A3CDB947}" destId="{F7D97B17-A24B-455F-8668-19EEE7C15687}" srcOrd="2" destOrd="0" parTransId="{298248FC-A608-49FB-A067-F20CCB5ECE3E}" sibTransId="{D0AF426F-4632-4D5F-B40D-F1289C9BC345}"/>
    <dgm:cxn modelId="{A95FB999-6627-4629-83C4-B22D0CC01D83}" type="presOf" srcId="{ABA907E7-13AD-4E20-94EA-5644B7134DB2}" destId="{986D9768-BE04-47AF-BBC6-E5CAFA89DA01}" srcOrd="0" destOrd="0" presId="urn:microsoft.com/office/officeart/2005/8/layout/vList2"/>
    <dgm:cxn modelId="{AB6FC7B4-3F8C-476D-9721-F2DFAF6E4929}" type="presOf" srcId="{F7D97B17-A24B-455F-8668-19EEE7C15687}" destId="{072D3111-3ACA-4E27-8B38-59D70A714319}" srcOrd="0" destOrd="0" presId="urn:microsoft.com/office/officeart/2005/8/layout/vList2"/>
    <dgm:cxn modelId="{9C01FDEC-725F-4917-A407-04EB38EC78D9}" type="presOf" srcId="{6CF5CEA0-6A90-4738-8512-9CFCAD4514B1}" destId="{3D0D00B7-E2E9-4DAE-9AE2-2E74B6A64BC4}" srcOrd="0" destOrd="1" presId="urn:microsoft.com/office/officeart/2005/8/layout/vList2"/>
    <dgm:cxn modelId="{060CA270-78BC-4FC8-A4AE-5346430459EF}" type="presParOf" srcId="{F6134359-C097-49F4-8B9D-84761722DB29}" destId="{986D9768-BE04-47AF-BBC6-E5CAFA89DA01}" srcOrd="0" destOrd="0" presId="urn:microsoft.com/office/officeart/2005/8/layout/vList2"/>
    <dgm:cxn modelId="{72549380-A84E-405B-8436-D33F23DE1CDD}" type="presParOf" srcId="{F6134359-C097-49F4-8B9D-84761722DB29}" destId="{3D0D00B7-E2E9-4DAE-9AE2-2E74B6A64BC4}" srcOrd="1" destOrd="0" presId="urn:microsoft.com/office/officeart/2005/8/layout/vList2"/>
    <dgm:cxn modelId="{2BDD4D57-8FBE-454E-A8BE-AC0AB7019C01}" type="presParOf" srcId="{F6134359-C097-49F4-8B9D-84761722DB29}" destId="{4578CB49-2E53-44E0-B991-D77E33272FAC}" srcOrd="2" destOrd="0" presId="urn:microsoft.com/office/officeart/2005/8/layout/vList2"/>
    <dgm:cxn modelId="{FC1E37F7-6A47-4F83-B941-D33723391BC4}" type="presParOf" srcId="{F6134359-C097-49F4-8B9D-84761722DB29}" destId="{6ACB94C2-18C7-43E4-82DE-9846320543F4}" srcOrd="3" destOrd="0" presId="urn:microsoft.com/office/officeart/2005/8/layout/vList2"/>
    <dgm:cxn modelId="{68334245-B87B-4824-AF1A-5D1BA8F32252}" type="presParOf" srcId="{F6134359-C097-49F4-8B9D-84761722DB29}" destId="{072D3111-3ACA-4E27-8B38-59D70A71431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4492DAC-96E3-4170-96F5-54BD5592967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06B3DA-83A9-417D-8D59-FFD07C682081}">
      <dgm:prSet/>
      <dgm:spPr/>
      <dgm:t>
        <a:bodyPr/>
        <a:lstStyle/>
        <a:p>
          <a:pPr algn="just">
            <a:buFont typeface="Times New Roman" panose="02020603050405020304" pitchFamily="18" charset="0"/>
            <a:buChar char="•"/>
          </a:pPr>
          <a:r>
            <a:rPr lang="it-IT" dirty="0"/>
            <a:t>I candidati </a:t>
          </a:r>
          <a:r>
            <a:rPr lang="it-IT" b="1" dirty="0"/>
            <a:t>ammessi alla prova orale </a:t>
          </a:r>
          <a:r>
            <a:rPr lang="it-IT" dirty="0"/>
            <a:t>ricevono da parte del competente USR,  a</a:t>
          </a:r>
          <a:r>
            <a: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lmeno  venti giorni prima dello svolgimento della medesima, </a:t>
          </a:r>
          <a:r>
            <a:rPr lang="it-IT" dirty="0"/>
            <a:t>comunicazione  esclusivamente a  mezzo  di  posta elettronica all'indirizzo indicato nella domanda di partecipazione al concorso:</a:t>
          </a:r>
        </a:p>
        <a:p>
          <a:pPr algn="just">
            <a:buFont typeface="Times New Roman" panose="02020603050405020304" pitchFamily="18" charset="0"/>
            <a:buChar char="•"/>
          </a:pPr>
          <a:r>
            <a:rPr lang="it-IT" dirty="0"/>
            <a:t>- del voto conseguito nella prova scritta;</a:t>
          </a:r>
        </a:p>
        <a:p>
          <a:pPr algn="just">
            <a:buFont typeface="Times New Roman" panose="02020603050405020304" pitchFamily="18" charset="0"/>
            <a:buChar char="•"/>
          </a:pPr>
          <a:r>
            <a:rPr lang="it-IT" dirty="0"/>
            <a:t>- della sede;  </a:t>
          </a:r>
        </a:p>
        <a:p>
          <a:pPr algn="just">
            <a:buFont typeface="Times New Roman" panose="02020603050405020304" pitchFamily="18" charset="0"/>
            <a:buChar char="•"/>
          </a:pPr>
          <a:r>
            <a:rPr lang="it-IT" dirty="0"/>
            <a:t>- della data e dell'ora di svolgimento della loro prova orale.</a:t>
          </a:r>
        </a:p>
      </dgm:t>
    </dgm:pt>
    <dgm:pt modelId="{F80C5387-22CB-41D9-99E3-8B003BB66A1A}" type="parTrans" cxnId="{3871528B-57DD-4073-BAA4-A33694368FB6}">
      <dgm:prSet/>
      <dgm:spPr/>
      <dgm:t>
        <a:bodyPr/>
        <a:lstStyle/>
        <a:p>
          <a:endParaRPr lang="it-IT"/>
        </a:p>
      </dgm:t>
    </dgm:pt>
    <dgm:pt modelId="{90163635-4F22-4F8F-94CE-1EB04EA865B4}" type="sibTrans" cxnId="{3871528B-57DD-4073-BAA4-A33694368FB6}">
      <dgm:prSet/>
      <dgm:spPr/>
      <dgm:t>
        <a:bodyPr/>
        <a:lstStyle/>
        <a:p>
          <a:endParaRPr lang="it-IT"/>
        </a:p>
      </dgm:t>
    </dgm:pt>
    <dgm:pt modelId="{4DEC6D3E-5251-4B4A-8981-99CE01F81BE4}" type="pres">
      <dgm:prSet presAssocID="{34492DAC-96E3-4170-96F5-54BD5592967D}" presName="linear" presStyleCnt="0">
        <dgm:presLayoutVars>
          <dgm:animLvl val="lvl"/>
          <dgm:resizeHandles val="exact"/>
        </dgm:presLayoutVars>
      </dgm:prSet>
      <dgm:spPr/>
    </dgm:pt>
    <dgm:pt modelId="{AD375D6F-0657-489C-8758-D8DAD89B93A7}" type="pres">
      <dgm:prSet presAssocID="{2E06B3DA-83A9-417D-8D59-FFD07C682081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871528B-57DD-4073-BAA4-A33694368FB6}" srcId="{34492DAC-96E3-4170-96F5-54BD5592967D}" destId="{2E06B3DA-83A9-417D-8D59-FFD07C682081}" srcOrd="0" destOrd="0" parTransId="{F80C5387-22CB-41D9-99E3-8B003BB66A1A}" sibTransId="{90163635-4F22-4F8F-94CE-1EB04EA865B4}"/>
    <dgm:cxn modelId="{4CD02DC0-ADC8-4726-9818-90975DF367C9}" type="presOf" srcId="{2E06B3DA-83A9-417D-8D59-FFD07C682081}" destId="{AD375D6F-0657-489C-8758-D8DAD89B93A7}" srcOrd="0" destOrd="0" presId="urn:microsoft.com/office/officeart/2005/8/layout/vList2"/>
    <dgm:cxn modelId="{083C36F4-A906-4B63-BB85-6116703C5149}" type="presOf" srcId="{34492DAC-96E3-4170-96F5-54BD5592967D}" destId="{4DEC6D3E-5251-4B4A-8981-99CE01F81BE4}" srcOrd="0" destOrd="0" presId="urn:microsoft.com/office/officeart/2005/8/layout/vList2"/>
    <dgm:cxn modelId="{3D53081A-2D78-4CFC-B8B6-2774803D5636}" type="presParOf" srcId="{4DEC6D3E-5251-4B4A-8981-99CE01F81BE4}" destId="{AD375D6F-0657-489C-8758-D8DAD89B93A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4492DAC-96E3-4170-96F5-54BD5592967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D948F3-3E08-4898-B54F-0EC6D6773C48}">
      <dgm:prSet/>
      <dgm:spPr/>
      <dgm:t>
        <a:bodyPr/>
        <a:lstStyle/>
        <a:p>
          <a:pPr algn="just"/>
          <a:r>
            <a:rPr lang="it-IT" dirty="0"/>
            <a:t>I </a:t>
          </a:r>
          <a:r>
            <a:rPr lang="it-IT" b="1" dirty="0"/>
            <a:t>temi delle prove orali </a:t>
          </a:r>
          <a:r>
            <a:rPr lang="it-IT" dirty="0"/>
            <a:t>sono predisposti da ciascuna commissione giudicatrice secondo il programma di cui all'Allegato A del decreto ministeriale 20 aprile 2020, n. 201.  </a:t>
          </a:r>
          <a:endParaRPr lang="en-US" dirty="0"/>
        </a:p>
      </dgm:t>
    </dgm:pt>
    <dgm:pt modelId="{8C418555-28BA-4543-9300-DE6490CFDF9E}" type="parTrans" cxnId="{B7792D9B-68D6-4368-A9BC-3A1945FD52F2}">
      <dgm:prSet/>
      <dgm:spPr/>
      <dgm:t>
        <a:bodyPr/>
        <a:lstStyle/>
        <a:p>
          <a:endParaRPr lang="en-US"/>
        </a:p>
      </dgm:t>
    </dgm:pt>
    <dgm:pt modelId="{1ED70A7C-393A-4F66-BEF2-D26FCF79094E}" type="sibTrans" cxnId="{B7792D9B-68D6-4368-A9BC-3A1945FD52F2}">
      <dgm:prSet/>
      <dgm:spPr/>
      <dgm:t>
        <a:bodyPr/>
        <a:lstStyle/>
        <a:p>
          <a:endParaRPr lang="en-US"/>
        </a:p>
      </dgm:t>
    </dgm:pt>
    <dgm:pt modelId="{8CEA7F66-9CD9-46FB-B131-9EBEA6ABBFFA}">
      <dgm:prSet/>
      <dgm:spPr/>
      <dgm:t>
        <a:bodyPr/>
        <a:lstStyle/>
        <a:p>
          <a:pPr algn="just"/>
          <a:r>
            <a:rPr lang="it-IT" dirty="0"/>
            <a:t>Le commissioni le predispongono in numero pari a tre volte quello dei candidati ammessi alla prova. </a:t>
          </a:r>
          <a:endParaRPr lang="en-US" dirty="0"/>
        </a:p>
      </dgm:t>
    </dgm:pt>
    <dgm:pt modelId="{2DCA4FA4-EA3C-44D1-94BF-0F19565D997F}" type="parTrans" cxnId="{3A500089-A9E0-499B-B698-38F82ED04660}">
      <dgm:prSet/>
      <dgm:spPr/>
      <dgm:t>
        <a:bodyPr/>
        <a:lstStyle/>
        <a:p>
          <a:endParaRPr lang="it-IT"/>
        </a:p>
      </dgm:t>
    </dgm:pt>
    <dgm:pt modelId="{D735AEBB-E26C-45A5-8DF6-9DDA76756B68}" type="sibTrans" cxnId="{3A500089-A9E0-499B-B698-38F82ED04660}">
      <dgm:prSet/>
      <dgm:spPr/>
      <dgm:t>
        <a:bodyPr/>
        <a:lstStyle/>
        <a:p>
          <a:endParaRPr lang="it-IT"/>
        </a:p>
      </dgm:t>
    </dgm:pt>
    <dgm:pt modelId="{0CAADBAC-5C22-42A0-ADD6-0965E54ED82D}">
      <dgm:prSet/>
      <dgm:spPr/>
      <dgm:t>
        <a:bodyPr/>
        <a:lstStyle/>
        <a:p>
          <a:pPr algn="just"/>
          <a:r>
            <a:rPr lang="it-IT" dirty="0"/>
            <a:t>Ciascun candidato estrae la traccia, su cui svolgere la prova, ventiquattro ore prima dell'orario programmato per la propria prova. Le tracce estratte sono escluse dai successivi sorteggi. </a:t>
          </a:r>
          <a:endParaRPr lang="en-US" dirty="0"/>
        </a:p>
      </dgm:t>
    </dgm:pt>
    <dgm:pt modelId="{0D7A4CE4-15C8-45A6-B51A-CC21A78E149D}" type="parTrans" cxnId="{4862188C-06BF-4D8E-856E-96664E308D88}">
      <dgm:prSet/>
      <dgm:spPr/>
      <dgm:t>
        <a:bodyPr/>
        <a:lstStyle/>
        <a:p>
          <a:endParaRPr lang="it-IT"/>
        </a:p>
      </dgm:t>
    </dgm:pt>
    <dgm:pt modelId="{0F29E68F-B8F1-4751-ADC6-E1B1E0CCB577}" type="sibTrans" cxnId="{4862188C-06BF-4D8E-856E-96664E308D88}">
      <dgm:prSet/>
      <dgm:spPr/>
      <dgm:t>
        <a:bodyPr/>
        <a:lstStyle/>
        <a:p>
          <a:endParaRPr lang="it-IT"/>
        </a:p>
      </dgm:t>
    </dgm:pt>
    <dgm:pt modelId="{4DEC6D3E-5251-4B4A-8981-99CE01F81BE4}" type="pres">
      <dgm:prSet presAssocID="{34492DAC-96E3-4170-96F5-54BD5592967D}" presName="linear" presStyleCnt="0">
        <dgm:presLayoutVars>
          <dgm:animLvl val="lvl"/>
          <dgm:resizeHandles val="exact"/>
        </dgm:presLayoutVars>
      </dgm:prSet>
      <dgm:spPr/>
    </dgm:pt>
    <dgm:pt modelId="{DCAAD87F-FE6A-4D09-BFDF-298C0A8A441F}" type="pres">
      <dgm:prSet presAssocID="{04D948F3-3E08-4898-B54F-0EC6D6773C48}" presName="parentText" presStyleLbl="node1" presStyleIdx="0" presStyleCnt="3" custLinFactNeighborY="-48671">
        <dgm:presLayoutVars>
          <dgm:chMax val="0"/>
          <dgm:bulletEnabled val="1"/>
        </dgm:presLayoutVars>
      </dgm:prSet>
      <dgm:spPr/>
    </dgm:pt>
    <dgm:pt modelId="{FC3B4520-8BBE-4B46-BE24-C4C754C2AC14}" type="pres">
      <dgm:prSet presAssocID="{1ED70A7C-393A-4F66-BEF2-D26FCF79094E}" presName="spacer" presStyleCnt="0"/>
      <dgm:spPr/>
    </dgm:pt>
    <dgm:pt modelId="{76EC894C-74DA-42AD-BCF0-19CB7027B23F}" type="pres">
      <dgm:prSet presAssocID="{8CEA7F66-9CD9-46FB-B131-9EBEA6ABBFF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F110D3D-0912-472C-AF61-7859C279739C}" type="pres">
      <dgm:prSet presAssocID="{D735AEBB-E26C-45A5-8DF6-9DDA76756B68}" presName="spacer" presStyleCnt="0"/>
      <dgm:spPr/>
    </dgm:pt>
    <dgm:pt modelId="{FF83B306-9D73-4265-BE2C-8A9980D2CCF8}" type="pres">
      <dgm:prSet presAssocID="{0CAADBAC-5C22-42A0-ADD6-0965E54ED82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B044632-DAD7-48DF-9740-D04322C4D158}" type="presOf" srcId="{04D948F3-3E08-4898-B54F-0EC6D6773C48}" destId="{DCAAD87F-FE6A-4D09-BFDF-298C0A8A441F}" srcOrd="0" destOrd="0" presId="urn:microsoft.com/office/officeart/2005/8/layout/vList2"/>
    <dgm:cxn modelId="{9A5F3D49-5468-4589-AA7D-1F48513D4036}" type="presOf" srcId="{8CEA7F66-9CD9-46FB-B131-9EBEA6ABBFFA}" destId="{76EC894C-74DA-42AD-BCF0-19CB7027B23F}" srcOrd="0" destOrd="0" presId="urn:microsoft.com/office/officeart/2005/8/layout/vList2"/>
    <dgm:cxn modelId="{D897D974-4B43-47E6-9F01-81575299102C}" type="presOf" srcId="{0CAADBAC-5C22-42A0-ADD6-0965E54ED82D}" destId="{FF83B306-9D73-4265-BE2C-8A9980D2CCF8}" srcOrd="0" destOrd="0" presId="urn:microsoft.com/office/officeart/2005/8/layout/vList2"/>
    <dgm:cxn modelId="{3A500089-A9E0-499B-B698-38F82ED04660}" srcId="{34492DAC-96E3-4170-96F5-54BD5592967D}" destId="{8CEA7F66-9CD9-46FB-B131-9EBEA6ABBFFA}" srcOrd="1" destOrd="0" parTransId="{2DCA4FA4-EA3C-44D1-94BF-0F19565D997F}" sibTransId="{D735AEBB-E26C-45A5-8DF6-9DDA76756B68}"/>
    <dgm:cxn modelId="{4862188C-06BF-4D8E-856E-96664E308D88}" srcId="{34492DAC-96E3-4170-96F5-54BD5592967D}" destId="{0CAADBAC-5C22-42A0-ADD6-0965E54ED82D}" srcOrd="2" destOrd="0" parTransId="{0D7A4CE4-15C8-45A6-B51A-CC21A78E149D}" sibTransId="{0F29E68F-B8F1-4751-ADC6-E1B1E0CCB577}"/>
    <dgm:cxn modelId="{B7792D9B-68D6-4368-A9BC-3A1945FD52F2}" srcId="{34492DAC-96E3-4170-96F5-54BD5592967D}" destId="{04D948F3-3E08-4898-B54F-0EC6D6773C48}" srcOrd="0" destOrd="0" parTransId="{8C418555-28BA-4543-9300-DE6490CFDF9E}" sibTransId="{1ED70A7C-393A-4F66-BEF2-D26FCF79094E}"/>
    <dgm:cxn modelId="{083C36F4-A906-4B63-BB85-6116703C5149}" type="presOf" srcId="{34492DAC-96E3-4170-96F5-54BD5592967D}" destId="{4DEC6D3E-5251-4B4A-8981-99CE01F81BE4}" srcOrd="0" destOrd="0" presId="urn:microsoft.com/office/officeart/2005/8/layout/vList2"/>
    <dgm:cxn modelId="{57606687-7BF3-4AC1-902E-DCA0B8997261}" type="presParOf" srcId="{4DEC6D3E-5251-4B4A-8981-99CE01F81BE4}" destId="{DCAAD87F-FE6A-4D09-BFDF-298C0A8A441F}" srcOrd="0" destOrd="0" presId="urn:microsoft.com/office/officeart/2005/8/layout/vList2"/>
    <dgm:cxn modelId="{B9A75538-703C-4492-AE7D-37F8E585E6BA}" type="presParOf" srcId="{4DEC6D3E-5251-4B4A-8981-99CE01F81BE4}" destId="{FC3B4520-8BBE-4B46-BE24-C4C754C2AC14}" srcOrd="1" destOrd="0" presId="urn:microsoft.com/office/officeart/2005/8/layout/vList2"/>
    <dgm:cxn modelId="{10B35BFD-3E1D-4926-A029-69C48DD8089E}" type="presParOf" srcId="{4DEC6D3E-5251-4B4A-8981-99CE01F81BE4}" destId="{76EC894C-74DA-42AD-BCF0-19CB7027B23F}" srcOrd="2" destOrd="0" presId="urn:microsoft.com/office/officeart/2005/8/layout/vList2"/>
    <dgm:cxn modelId="{B3269296-F51B-4466-9D79-E7C441535E94}" type="presParOf" srcId="{4DEC6D3E-5251-4B4A-8981-99CE01F81BE4}" destId="{1F110D3D-0912-472C-AF61-7859C279739C}" srcOrd="3" destOrd="0" presId="urn:microsoft.com/office/officeart/2005/8/layout/vList2"/>
    <dgm:cxn modelId="{08652488-625D-4888-8CA2-759C42806A67}" type="presParOf" srcId="{4DEC6D3E-5251-4B4A-8981-99CE01F81BE4}" destId="{FF83B306-9D73-4265-BE2C-8A9980D2CCF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006B774-D980-4F5B-9159-20565F2700E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A37A74-2264-437A-96DA-414040351F9E}">
      <dgm:prSet custT="1"/>
      <dgm:spPr/>
      <dgm:t>
        <a:bodyPr/>
        <a:lstStyle/>
        <a:p>
          <a:r>
            <a:rPr lang="it-IT" sz="1500" dirty="0"/>
            <a:t>- D</a:t>
          </a:r>
          <a:r>
            <a:rPr lang="it-IT" sz="1600" dirty="0"/>
            <a:t>urata massima di 45 minuti</a:t>
          </a:r>
          <a:r>
            <a:rPr lang="it-IT" sz="1600" b="1" dirty="0"/>
            <a:t> </a:t>
          </a:r>
          <a:endParaRPr lang="en-US" sz="1500" dirty="0"/>
        </a:p>
      </dgm:t>
    </dgm:pt>
    <dgm:pt modelId="{24EB7D1B-D730-4D5D-AD87-E26327037AF2}" type="parTrans" cxnId="{0BBE94A8-DFEF-4E65-BCEC-8643B434C191}">
      <dgm:prSet/>
      <dgm:spPr/>
      <dgm:t>
        <a:bodyPr/>
        <a:lstStyle/>
        <a:p>
          <a:endParaRPr lang="en-US"/>
        </a:p>
      </dgm:t>
    </dgm:pt>
    <dgm:pt modelId="{2CB7EC35-B0AA-4E22-8503-205C45F12970}" type="sibTrans" cxnId="{0BBE94A8-DFEF-4E65-BCEC-8643B434C191}">
      <dgm:prSet/>
      <dgm:spPr/>
      <dgm:t>
        <a:bodyPr/>
        <a:lstStyle/>
        <a:p>
          <a:endParaRPr lang="en-US"/>
        </a:p>
      </dgm:t>
    </dgm:pt>
    <dgm:pt modelId="{255234F6-D064-4CA5-9B9D-8E589C376674}">
      <dgm:prSet custT="1"/>
      <dgm:spPr/>
      <dgm:t>
        <a:bodyPr/>
        <a:lstStyle/>
        <a:p>
          <a:r>
            <a:rPr lang="it-IT" sz="1500" dirty="0"/>
            <a:t>- P</a:t>
          </a:r>
          <a:r>
            <a:rPr lang="it-IT" sz="1600" dirty="0"/>
            <a:t>rogettazione di un’attività didattica, comprensiva dell’illustrazione delle scelte contenutistiche, didattiche e metodologiche compiute e di esempi di utilizzo pratico delle TIC (I contenuti della prova fanno riferimento all’allegato A) </a:t>
          </a:r>
          <a:endParaRPr lang="en-US" sz="1500" dirty="0"/>
        </a:p>
      </dgm:t>
    </dgm:pt>
    <dgm:pt modelId="{DF233D8D-CFE5-4991-B964-4DAF3AD2C83B}" type="parTrans" cxnId="{A7BC4141-50BF-49E4-8918-7CDD9A4B215B}">
      <dgm:prSet/>
      <dgm:spPr/>
      <dgm:t>
        <a:bodyPr/>
        <a:lstStyle/>
        <a:p>
          <a:endParaRPr lang="en-US"/>
        </a:p>
      </dgm:t>
    </dgm:pt>
    <dgm:pt modelId="{0559D160-76FA-4A8A-A9DE-6D67AAB4B42D}" type="sibTrans" cxnId="{A7BC4141-50BF-49E4-8918-7CDD9A4B215B}">
      <dgm:prSet/>
      <dgm:spPr/>
      <dgm:t>
        <a:bodyPr/>
        <a:lstStyle/>
        <a:p>
          <a:endParaRPr lang="en-US"/>
        </a:p>
      </dgm:t>
    </dgm:pt>
    <dgm:pt modelId="{4D56D10F-8366-4EE0-AE27-382B2623881A}">
      <dgm:prSet custT="1"/>
      <dgm:spPr/>
      <dgm:t>
        <a:bodyPr/>
        <a:lstStyle/>
        <a:p>
          <a:r>
            <a:rPr lang="it-IT" sz="1500" dirty="0"/>
            <a:t>- L</a:t>
          </a:r>
          <a:r>
            <a:rPr lang="it-IT" sz="1600" dirty="0"/>
            <a:t>a commissione accerta anche la capacità di comprensione e conversazione in lingua inglese almeno al livello B2 del Quadro Comune Europeo di Riferimento per le lingue.</a:t>
          </a:r>
          <a:endParaRPr lang="en-US" sz="1500" dirty="0"/>
        </a:p>
      </dgm:t>
    </dgm:pt>
    <dgm:pt modelId="{D6350C8F-802A-418C-9456-3A47911FC254}" type="parTrans" cxnId="{0EB29A5A-E250-46A7-B358-54FFEE3205CB}">
      <dgm:prSet/>
      <dgm:spPr/>
      <dgm:t>
        <a:bodyPr/>
        <a:lstStyle/>
        <a:p>
          <a:endParaRPr lang="en-US"/>
        </a:p>
      </dgm:t>
    </dgm:pt>
    <dgm:pt modelId="{CD89ED5A-E855-4FED-A5B2-C591FD8E3388}" type="sibTrans" cxnId="{0EB29A5A-E250-46A7-B358-54FFEE3205CB}">
      <dgm:prSet/>
      <dgm:spPr/>
      <dgm:t>
        <a:bodyPr/>
        <a:lstStyle/>
        <a:p>
          <a:endParaRPr lang="en-US"/>
        </a:p>
      </dgm:t>
    </dgm:pt>
    <dgm:pt modelId="{48ECA7FA-76B3-4632-8AD9-B0FB9E3A485D}" type="pres">
      <dgm:prSet presAssocID="{F006B774-D980-4F5B-9159-20565F2700E2}" presName="linear" presStyleCnt="0">
        <dgm:presLayoutVars>
          <dgm:animLvl val="lvl"/>
          <dgm:resizeHandles val="exact"/>
        </dgm:presLayoutVars>
      </dgm:prSet>
      <dgm:spPr/>
    </dgm:pt>
    <dgm:pt modelId="{6F791C98-9BB0-4023-B63B-BEBCF8C9FE86}" type="pres">
      <dgm:prSet presAssocID="{A5A37A74-2264-437A-96DA-414040351F9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AE66DF4-730F-4478-B946-4A3B73DBB057}" type="pres">
      <dgm:prSet presAssocID="{2CB7EC35-B0AA-4E22-8503-205C45F12970}" presName="spacer" presStyleCnt="0"/>
      <dgm:spPr/>
    </dgm:pt>
    <dgm:pt modelId="{D17B364C-4084-40CE-8704-C5ECCE66A07C}" type="pres">
      <dgm:prSet presAssocID="{255234F6-D064-4CA5-9B9D-8E589C37667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9F77499-D7EF-469F-899D-49B2E68507A0}" type="pres">
      <dgm:prSet presAssocID="{0559D160-76FA-4A8A-A9DE-6D67AAB4B42D}" presName="spacer" presStyleCnt="0"/>
      <dgm:spPr/>
    </dgm:pt>
    <dgm:pt modelId="{51D03A36-22DE-477F-A244-9D428E8BFFF6}" type="pres">
      <dgm:prSet presAssocID="{4D56D10F-8366-4EE0-AE27-382B2623881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0072427-A35B-4D0C-8B10-1CD82668C754}" type="presOf" srcId="{4D56D10F-8366-4EE0-AE27-382B2623881A}" destId="{51D03A36-22DE-477F-A244-9D428E8BFFF6}" srcOrd="0" destOrd="0" presId="urn:microsoft.com/office/officeart/2005/8/layout/vList2"/>
    <dgm:cxn modelId="{81F79B3A-7384-4436-893F-C1BD49D3037E}" type="presOf" srcId="{A5A37A74-2264-437A-96DA-414040351F9E}" destId="{6F791C98-9BB0-4023-B63B-BEBCF8C9FE86}" srcOrd="0" destOrd="0" presId="urn:microsoft.com/office/officeart/2005/8/layout/vList2"/>
    <dgm:cxn modelId="{A7BC4141-50BF-49E4-8918-7CDD9A4B215B}" srcId="{F006B774-D980-4F5B-9159-20565F2700E2}" destId="{255234F6-D064-4CA5-9B9D-8E589C376674}" srcOrd="1" destOrd="0" parTransId="{DF233D8D-CFE5-4991-B964-4DAF3AD2C83B}" sibTransId="{0559D160-76FA-4A8A-A9DE-6D67AAB4B42D}"/>
    <dgm:cxn modelId="{0EB29A5A-E250-46A7-B358-54FFEE3205CB}" srcId="{F006B774-D980-4F5B-9159-20565F2700E2}" destId="{4D56D10F-8366-4EE0-AE27-382B2623881A}" srcOrd="2" destOrd="0" parTransId="{D6350C8F-802A-418C-9456-3A47911FC254}" sibTransId="{CD89ED5A-E855-4FED-A5B2-C591FD8E3388}"/>
    <dgm:cxn modelId="{2B276897-D97F-4E83-85DC-D05BFBC422C1}" type="presOf" srcId="{255234F6-D064-4CA5-9B9D-8E589C376674}" destId="{D17B364C-4084-40CE-8704-C5ECCE66A07C}" srcOrd="0" destOrd="0" presId="urn:microsoft.com/office/officeart/2005/8/layout/vList2"/>
    <dgm:cxn modelId="{0BBE94A8-DFEF-4E65-BCEC-8643B434C191}" srcId="{F006B774-D980-4F5B-9159-20565F2700E2}" destId="{A5A37A74-2264-437A-96DA-414040351F9E}" srcOrd="0" destOrd="0" parTransId="{24EB7D1B-D730-4D5D-AD87-E26327037AF2}" sibTransId="{2CB7EC35-B0AA-4E22-8503-205C45F12970}"/>
    <dgm:cxn modelId="{E70BF2C5-4AFE-4A73-98DB-5503F167ACEA}" type="presOf" srcId="{F006B774-D980-4F5B-9159-20565F2700E2}" destId="{48ECA7FA-76B3-4632-8AD9-B0FB9E3A485D}" srcOrd="0" destOrd="0" presId="urn:microsoft.com/office/officeart/2005/8/layout/vList2"/>
    <dgm:cxn modelId="{ABE73F75-67B3-491F-9A56-8E9A6E767A3E}" type="presParOf" srcId="{48ECA7FA-76B3-4632-8AD9-B0FB9E3A485D}" destId="{6F791C98-9BB0-4023-B63B-BEBCF8C9FE86}" srcOrd="0" destOrd="0" presId="urn:microsoft.com/office/officeart/2005/8/layout/vList2"/>
    <dgm:cxn modelId="{0F17E6A1-6D80-4C0B-995C-B95529DA3315}" type="presParOf" srcId="{48ECA7FA-76B3-4632-8AD9-B0FB9E3A485D}" destId="{DAE66DF4-730F-4478-B946-4A3B73DBB057}" srcOrd="1" destOrd="0" presId="urn:microsoft.com/office/officeart/2005/8/layout/vList2"/>
    <dgm:cxn modelId="{F5757E87-1ED8-4CBF-A202-7127027CB395}" type="presParOf" srcId="{48ECA7FA-76B3-4632-8AD9-B0FB9E3A485D}" destId="{D17B364C-4084-40CE-8704-C5ECCE66A07C}" srcOrd="2" destOrd="0" presId="urn:microsoft.com/office/officeart/2005/8/layout/vList2"/>
    <dgm:cxn modelId="{8F95C88D-745F-45B3-A37A-06213F3B4895}" type="presParOf" srcId="{48ECA7FA-76B3-4632-8AD9-B0FB9E3A485D}" destId="{49F77499-D7EF-469F-899D-49B2E68507A0}" srcOrd="3" destOrd="0" presId="urn:microsoft.com/office/officeart/2005/8/layout/vList2"/>
    <dgm:cxn modelId="{30820E3D-658D-450B-B8F7-52DCBEA7B8DF}" type="presParOf" srcId="{48ECA7FA-76B3-4632-8AD9-B0FB9E3A485D}" destId="{51D03A36-22DE-477F-A244-9D428E8BFFF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4492DAC-96E3-4170-96F5-54BD5592967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06B3DA-83A9-417D-8D59-FFD07C682081}">
      <dgm:prSet/>
      <dgm:spPr/>
      <dgm:t>
        <a:bodyPr/>
        <a:lstStyle/>
        <a:p>
          <a:pPr algn="just">
            <a:buFont typeface="Times New Roman" panose="02020603050405020304" pitchFamily="18" charset="0"/>
            <a:buChar char="•"/>
          </a:pPr>
          <a:r>
            <a:rPr lang="it-IT" b="1" i="1" dirty="0"/>
            <a:t>Attenzione. </a:t>
          </a:r>
          <a:r>
            <a:rPr lang="it-IT" b="0" i="1" dirty="0"/>
            <a:t>S</a:t>
          </a:r>
          <a:r>
            <a:rPr lang="it-IT" dirty="0"/>
            <a:t>volgono la prova pratica:</a:t>
          </a:r>
        </a:p>
      </dgm:t>
    </dgm:pt>
    <dgm:pt modelId="{F80C5387-22CB-41D9-99E3-8B003BB66A1A}" type="parTrans" cxnId="{3871528B-57DD-4073-BAA4-A33694368FB6}">
      <dgm:prSet/>
      <dgm:spPr/>
      <dgm:t>
        <a:bodyPr/>
        <a:lstStyle/>
        <a:p>
          <a:endParaRPr lang="it-IT"/>
        </a:p>
      </dgm:t>
    </dgm:pt>
    <dgm:pt modelId="{90163635-4F22-4F8F-94CE-1EB04EA865B4}" type="sibTrans" cxnId="{3871528B-57DD-4073-BAA4-A33694368FB6}">
      <dgm:prSet/>
      <dgm:spPr/>
      <dgm:t>
        <a:bodyPr/>
        <a:lstStyle/>
        <a:p>
          <a:endParaRPr lang="it-IT"/>
        </a:p>
      </dgm:t>
    </dgm:pt>
    <dgm:pt modelId="{0B4BE488-6F2D-4B9D-931B-0C5D4ECB1CE3}">
      <dgm:prSet/>
      <dgm:spPr/>
      <dgm:t>
        <a:bodyPr/>
        <a:lstStyle/>
        <a:p>
          <a:pPr algn="just">
            <a:buFont typeface="Times New Roman" panose="02020603050405020304" pitchFamily="18" charset="0"/>
            <a:buChar char="•"/>
          </a:pPr>
          <a:endParaRPr lang="it-IT" dirty="0"/>
        </a:p>
        <a:p>
          <a:pPr algn="just">
            <a:buFont typeface="Times New Roman" panose="02020603050405020304" pitchFamily="18" charset="0"/>
            <a:buChar char="•"/>
          </a:pPr>
          <a:r>
            <a:rPr lang="it-IT" dirty="0"/>
            <a:t>-  </a:t>
          </a:r>
          <a:r>
            <a:rPr lang="it-IT" b="1" dirty="0"/>
            <a:t>A020 e A027</a:t>
          </a:r>
          <a:r>
            <a:rPr lang="it-IT" dirty="0"/>
            <a:t>: La prova pratica consiste nella misura di una o più grandezze fisiche, la verifica di una legge o lo studio di un fenomeno fisico. Il risultato deve essere descritto e commentato in un'apposita relazione scritta. </a:t>
          </a:r>
          <a:r>
            <a:rPr lang="it-IT" b="1" dirty="0"/>
            <a:t>Durata della prova: 3 ore</a:t>
          </a:r>
          <a:r>
            <a:rPr lang="it-IT" dirty="0"/>
            <a:t>.</a:t>
          </a:r>
        </a:p>
      </dgm:t>
    </dgm:pt>
    <dgm:pt modelId="{5F7CF1E6-61E9-4F79-B4C0-078F1255A703}" type="parTrans" cxnId="{925802EA-AF04-4705-B256-AD0505118A9D}">
      <dgm:prSet/>
      <dgm:spPr/>
      <dgm:t>
        <a:bodyPr/>
        <a:lstStyle/>
        <a:p>
          <a:endParaRPr lang="it-IT"/>
        </a:p>
      </dgm:t>
    </dgm:pt>
    <dgm:pt modelId="{7D3912AB-91EE-4E65-B54D-4DE381453E0F}" type="sibTrans" cxnId="{925802EA-AF04-4705-B256-AD0505118A9D}">
      <dgm:prSet/>
      <dgm:spPr/>
      <dgm:t>
        <a:bodyPr/>
        <a:lstStyle/>
        <a:p>
          <a:endParaRPr lang="it-IT"/>
        </a:p>
      </dgm:t>
    </dgm:pt>
    <dgm:pt modelId="{5794DD9B-8949-4F6C-9934-A9265D82189E}">
      <dgm:prSet/>
      <dgm:spPr/>
      <dgm:t>
        <a:bodyPr/>
        <a:lstStyle/>
        <a:p>
          <a:pPr algn="just"/>
          <a:r>
            <a:rPr lang="it-IT" dirty="0"/>
            <a:t>- </a:t>
          </a:r>
          <a:r>
            <a:rPr lang="it-IT" b="1" dirty="0"/>
            <a:t>A028</a:t>
          </a:r>
          <a:r>
            <a:rPr lang="it-IT" dirty="0"/>
            <a:t>: La prova pratica consiste in un’esperienza di laboratorio afferente all’area delle scienze chimiche, fisiche, biologiche e naturali, con riferimento ai contenuti previsti nel programma concorsuale. Il risultato deve essere descritto e commentato in un'apposita relazione scritta. </a:t>
          </a:r>
          <a:r>
            <a:rPr lang="it-IT" b="1" dirty="0"/>
            <a:t>Durata della prova: 3 ore</a:t>
          </a:r>
          <a:r>
            <a:rPr lang="it-IT" dirty="0"/>
            <a:t>.</a:t>
          </a:r>
        </a:p>
      </dgm:t>
    </dgm:pt>
    <dgm:pt modelId="{D39383D8-80C5-4CD8-9C3A-002066061FC1}" type="parTrans" cxnId="{23BF4E9D-B291-4C8B-A463-B3403F35AA5E}">
      <dgm:prSet/>
      <dgm:spPr/>
      <dgm:t>
        <a:bodyPr/>
        <a:lstStyle/>
        <a:p>
          <a:endParaRPr lang="it-IT"/>
        </a:p>
      </dgm:t>
    </dgm:pt>
    <dgm:pt modelId="{69D28972-43E5-4FA7-94DF-9B3CC2479B53}" type="sibTrans" cxnId="{23BF4E9D-B291-4C8B-A463-B3403F35AA5E}">
      <dgm:prSet/>
      <dgm:spPr/>
      <dgm:t>
        <a:bodyPr/>
        <a:lstStyle/>
        <a:p>
          <a:endParaRPr lang="it-IT"/>
        </a:p>
      </dgm:t>
    </dgm:pt>
    <dgm:pt modelId="{4DEC6D3E-5251-4B4A-8981-99CE01F81BE4}" type="pres">
      <dgm:prSet presAssocID="{34492DAC-96E3-4170-96F5-54BD5592967D}" presName="linear" presStyleCnt="0">
        <dgm:presLayoutVars>
          <dgm:animLvl val="lvl"/>
          <dgm:resizeHandles val="exact"/>
        </dgm:presLayoutVars>
      </dgm:prSet>
      <dgm:spPr/>
    </dgm:pt>
    <dgm:pt modelId="{AD375D6F-0657-489C-8758-D8DAD89B93A7}" type="pres">
      <dgm:prSet presAssocID="{2E06B3DA-83A9-417D-8D59-FFD07C68208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24F44E8-E5FD-4FAD-BDA7-B2C84F80CBD9}" type="pres">
      <dgm:prSet presAssocID="{90163635-4F22-4F8F-94CE-1EB04EA865B4}" presName="spacer" presStyleCnt="0"/>
      <dgm:spPr/>
    </dgm:pt>
    <dgm:pt modelId="{E93CD68E-9C8C-46A3-9A80-6E553EADE68B}" type="pres">
      <dgm:prSet presAssocID="{0B4BE488-6F2D-4B9D-931B-0C5D4ECB1CE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82C3C17-D4E2-4D57-A2EB-15171FB1741A}" type="pres">
      <dgm:prSet presAssocID="{7D3912AB-91EE-4E65-B54D-4DE381453E0F}" presName="spacer" presStyleCnt="0"/>
      <dgm:spPr/>
    </dgm:pt>
    <dgm:pt modelId="{37200D40-782F-495F-8A49-98B6035B9043}" type="pres">
      <dgm:prSet presAssocID="{5794DD9B-8949-4F6C-9934-A9265D82189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BDBB70B-4603-4FD0-8614-309452199855}" type="presOf" srcId="{0B4BE488-6F2D-4B9D-931B-0C5D4ECB1CE3}" destId="{E93CD68E-9C8C-46A3-9A80-6E553EADE68B}" srcOrd="0" destOrd="0" presId="urn:microsoft.com/office/officeart/2005/8/layout/vList2"/>
    <dgm:cxn modelId="{3871528B-57DD-4073-BAA4-A33694368FB6}" srcId="{34492DAC-96E3-4170-96F5-54BD5592967D}" destId="{2E06B3DA-83A9-417D-8D59-FFD07C682081}" srcOrd="0" destOrd="0" parTransId="{F80C5387-22CB-41D9-99E3-8B003BB66A1A}" sibTransId="{90163635-4F22-4F8F-94CE-1EB04EA865B4}"/>
    <dgm:cxn modelId="{23BF4E9D-B291-4C8B-A463-B3403F35AA5E}" srcId="{34492DAC-96E3-4170-96F5-54BD5592967D}" destId="{5794DD9B-8949-4F6C-9934-A9265D82189E}" srcOrd="2" destOrd="0" parTransId="{D39383D8-80C5-4CD8-9C3A-002066061FC1}" sibTransId="{69D28972-43E5-4FA7-94DF-9B3CC2479B53}"/>
    <dgm:cxn modelId="{0F4BE1AB-AF1D-4546-9189-A46186EADB97}" type="presOf" srcId="{5794DD9B-8949-4F6C-9934-A9265D82189E}" destId="{37200D40-782F-495F-8A49-98B6035B9043}" srcOrd="0" destOrd="0" presId="urn:microsoft.com/office/officeart/2005/8/layout/vList2"/>
    <dgm:cxn modelId="{4CD02DC0-ADC8-4726-9818-90975DF367C9}" type="presOf" srcId="{2E06B3DA-83A9-417D-8D59-FFD07C682081}" destId="{AD375D6F-0657-489C-8758-D8DAD89B93A7}" srcOrd="0" destOrd="0" presId="urn:microsoft.com/office/officeart/2005/8/layout/vList2"/>
    <dgm:cxn modelId="{925802EA-AF04-4705-B256-AD0505118A9D}" srcId="{34492DAC-96E3-4170-96F5-54BD5592967D}" destId="{0B4BE488-6F2D-4B9D-931B-0C5D4ECB1CE3}" srcOrd="1" destOrd="0" parTransId="{5F7CF1E6-61E9-4F79-B4C0-078F1255A703}" sibTransId="{7D3912AB-91EE-4E65-B54D-4DE381453E0F}"/>
    <dgm:cxn modelId="{083C36F4-A906-4B63-BB85-6116703C5149}" type="presOf" srcId="{34492DAC-96E3-4170-96F5-54BD5592967D}" destId="{4DEC6D3E-5251-4B4A-8981-99CE01F81BE4}" srcOrd="0" destOrd="0" presId="urn:microsoft.com/office/officeart/2005/8/layout/vList2"/>
    <dgm:cxn modelId="{3D53081A-2D78-4CFC-B8B6-2774803D5636}" type="presParOf" srcId="{4DEC6D3E-5251-4B4A-8981-99CE01F81BE4}" destId="{AD375D6F-0657-489C-8758-D8DAD89B93A7}" srcOrd="0" destOrd="0" presId="urn:microsoft.com/office/officeart/2005/8/layout/vList2"/>
    <dgm:cxn modelId="{63C6495F-E0D9-4CDF-9961-CEFFFB7DB945}" type="presParOf" srcId="{4DEC6D3E-5251-4B4A-8981-99CE01F81BE4}" destId="{624F44E8-E5FD-4FAD-BDA7-B2C84F80CBD9}" srcOrd="1" destOrd="0" presId="urn:microsoft.com/office/officeart/2005/8/layout/vList2"/>
    <dgm:cxn modelId="{87C5AC4A-2D16-4E3E-B24C-DCE7C92DC777}" type="presParOf" srcId="{4DEC6D3E-5251-4B4A-8981-99CE01F81BE4}" destId="{E93CD68E-9C8C-46A3-9A80-6E553EADE68B}" srcOrd="2" destOrd="0" presId="urn:microsoft.com/office/officeart/2005/8/layout/vList2"/>
    <dgm:cxn modelId="{2433B1A2-2EF0-4FAD-BA8C-CC047E230CCC}" type="presParOf" srcId="{4DEC6D3E-5251-4B4A-8981-99CE01F81BE4}" destId="{C82C3C17-D4E2-4D57-A2EB-15171FB1741A}" srcOrd="3" destOrd="0" presId="urn:microsoft.com/office/officeart/2005/8/layout/vList2"/>
    <dgm:cxn modelId="{DB4050BC-6C4B-49C4-A11E-E83728F52A92}" type="presParOf" srcId="{4DEC6D3E-5251-4B4A-8981-99CE01F81BE4}" destId="{37200D40-782F-495F-8A49-98B6035B904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006B774-D980-4F5B-9159-20565F2700E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381B64-7638-47F3-BCC1-2E29B4189A85}">
      <dgm:prSet/>
      <dgm:spPr/>
      <dgm:t>
        <a:bodyPr/>
        <a:lstStyle/>
        <a:p>
          <a:r>
            <a:rPr lang="it-IT" b="1" dirty="0"/>
            <a:t>Valutazione e punteggi</a:t>
          </a:r>
          <a:endParaRPr lang="en-US" dirty="0"/>
        </a:p>
      </dgm:t>
    </dgm:pt>
    <dgm:pt modelId="{8E1FD07F-1C04-49DC-8E48-3C9BC27CF1E6}" type="parTrans" cxnId="{F82E071F-0EC1-40DF-BBEE-2E7E28B93078}">
      <dgm:prSet/>
      <dgm:spPr/>
      <dgm:t>
        <a:bodyPr/>
        <a:lstStyle/>
        <a:p>
          <a:endParaRPr lang="en-US"/>
        </a:p>
      </dgm:t>
    </dgm:pt>
    <dgm:pt modelId="{D003541A-F651-483F-93BC-57FAECF02676}" type="sibTrans" cxnId="{F82E071F-0EC1-40DF-BBEE-2E7E28B93078}">
      <dgm:prSet/>
      <dgm:spPr/>
      <dgm:t>
        <a:bodyPr/>
        <a:lstStyle/>
        <a:p>
          <a:endParaRPr lang="en-US"/>
        </a:p>
      </dgm:t>
    </dgm:pt>
    <dgm:pt modelId="{C14D7C1F-E279-4C26-9301-98AC4F785839}">
      <dgm:prSet/>
      <dgm:spPr/>
      <dgm:t>
        <a:bodyPr/>
        <a:lstStyle/>
        <a:p>
          <a:pPr algn="l"/>
          <a:r>
            <a:rPr lang="en-US" b="1"/>
            <a:t>70 punteggio minimo;</a:t>
          </a:r>
          <a:endParaRPr lang="en-US"/>
        </a:p>
      </dgm:t>
    </dgm:pt>
    <dgm:pt modelId="{A11BE837-EA2F-4FEE-AA10-5AB023B4A449}" type="parTrans" cxnId="{E443458A-758D-4A64-B487-DC5557D382C5}">
      <dgm:prSet/>
      <dgm:spPr/>
      <dgm:t>
        <a:bodyPr/>
        <a:lstStyle/>
        <a:p>
          <a:endParaRPr lang="en-US"/>
        </a:p>
      </dgm:t>
    </dgm:pt>
    <dgm:pt modelId="{BD1C5D5E-A40C-4CCA-8481-C7B4CE3C7DCA}" type="sibTrans" cxnId="{E443458A-758D-4A64-B487-DC5557D382C5}">
      <dgm:prSet/>
      <dgm:spPr/>
      <dgm:t>
        <a:bodyPr/>
        <a:lstStyle/>
        <a:p>
          <a:endParaRPr lang="en-US"/>
        </a:p>
      </dgm:t>
    </dgm:pt>
    <dgm:pt modelId="{7F081D66-4EB0-4566-B128-9680494495BF}">
      <dgm:prSet/>
      <dgm:spPr/>
      <dgm:t>
        <a:bodyPr/>
        <a:lstStyle/>
        <a:p>
          <a:pPr algn="l"/>
          <a:r>
            <a:rPr lang="en-US" b="1" dirty="0"/>
            <a:t>100 </a:t>
          </a:r>
          <a:r>
            <a:rPr lang="en-US" b="1" dirty="0" err="1"/>
            <a:t>punteggio</a:t>
          </a:r>
          <a:r>
            <a:rPr lang="en-US" b="1" dirty="0"/>
            <a:t> </a:t>
          </a:r>
          <a:r>
            <a:rPr lang="en-US" b="1" dirty="0" err="1"/>
            <a:t>massimo</a:t>
          </a:r>
          <a:r>
            <a:rPr lang="en-US" b="1" dirty="0"/>
            <a:t>.</a:t>
          </a:r>
          <a:endParaRPr lang="en-US" dirty="0"/>
        </a:p>
      </dgm:t>
    </dgm:pt>
    <dgm:pt modelId="{B4BFBC5E-8073-4033-BFEA-9130F92D33F4}" type="parTrans" cxnId="{BDDBCBA4-F305-479F-9E51-4A4B6424AFBC}">
      <dgm:prSet/>
      <dgm:spPr/>
      <dgm:t>
        <a:bodyPr/>
        <a:lstStyle/>
        <a:p>
          <a:endParaRPr lang="en-US"/>
        </a:p>
      </dgm:t>
    </dgm:pt>
    <dgm:pt modelId="{7E4DAAE8-7DB7-461D-A378-E2DC7D1A7626}" type="sibTrans" cxnId="{BDDBCBA4-F305-479F-9E51-4A4B6424AFBC}">
      <dgm:prSet/>
      <dgm:spPr/>
      <dgm:t>
        <a:bodyPr/>
        <a:lstStyle/>
        <a:p>
          <a:endParaRPr lang="en-US"/>
        </a:p>
      </dgm:t>
    </dgm:pt>
    <dgm:pt modelId="{F6D83473-0BEF-4A67-959B-5C84766F90E2}">
      <dgm:prSet/>
      <dgm:spPr/>
      <dgm:t>
        <a:bodyPr/>
        <a:lstStyle/>
        <a:p>
          <a:r>
            <a:rPr lang="it-IT" b="1" i="1" dirty="0"/>
            <a:t>ATTENZIONE: Non sono valutati i titoli già presentati entro il 31/7/20</a:t>
          </a:r>
          <a:endParaRPr lang="en-US" dirty="0"/>
        </a:p>
      </dgm:t>
    </dgm:pt>
    <dgm:pt modelId="{E61346C8-7392-429E-BA05-BD29B7962F49}" type="parTrans" cxnId="{26C34462-0AFD-4AB8-A6F7-D3164EB287F9}">
      <dgm:prSet/>
      <dgm:spPr/>
      <dgm:t>
        <a:bodyPr/>
        <a:lstStyle/>
        <a:p>
          <a:endParaRPr lang="en-US"/>
        </a:p>
      </dgm:t>
    </dgm:pt>
    <dgm:pt modelId="{F6C00626-588C-41ED-9E80-35EF4E3CBD58}" type="sibTrans" cxnId="{26C34462-0AFD-4AB8-A6F7-D3164EB287F9}">
      <dgm:prSet/>
      <dgm:spPr/>
      <dgm:t>
        <a:bodyPr/>
        <a:lstStyle/>
        <a:p>
          <a:endParaRPr lang="en-US"/>
        </a:p>
      </dgm:t>
    </dgm:pt>
    <dgm:pt modelId="{8F5C2B40-E142-4F1B-8B4F-792187688238}">
      <dgm:prSet/>
      <dgm:spPr/>
      <dgm:t>
        <a:bodyPr/>
        <a:lstStyle/>
        <a:p>
          <a:pPr algn="just"/>
          <a:r>
            <a:rPr lang="it-IT" b="1" dirty="0"/>
            <a:t>Prova pratica (A020-A027-A028)</a:t>
          </a:r>
          <a:r>
            <a:rPr lang="it-IT" dirty="0"/>
            <a:t>: la commissione avrà a disposizione 100 punti per la prova pratica e 100 punti per la prova orale e il candidato sarà valutato in base alla media aritmetica delle votazioni riportate nelle due prove.</a:t>
          </a:r>
          <a:endParaRPr lang="en-US" dirty="0"/>
        </a:p>
      </dgm:t>
    </dgm:pt>
    <dgm:pt modelId="{69A589EB-B891-4E06-A3D8-62C6C8B42099}" type="parTrans" cxnId="{9FD35F29-53DC-4672-80DB-5F8554AB9E8A}">
      <dgm:prSet/>
      <dgm:spPr/>
    </dgm:pt>
    <dgm:pt modelId="{600BE0A0-58D7-4BD6-A9A2-462F35B1FA4C}" type="sibTrans" cxnId="{9FD35F29-53DC-4672-80DB-5F8554AB9E8A}">
      <dgm:prSet/>
      <dgm:spPr/>
    </dgm:pt>
    <dgm:pt modelId="{48ECA7FA-76B3-4632-8AD9-B0FB9E3A485D}" type="pres">
      <dgm:prSet presAssocID="{F006B774-D980-4F5B-9159-20565F2700E2}" presName="linear" presStyleCnt="0">
        <dgm:presLayoutVars>
          <dgm:animLvl val="lvl"/>
          <dgm:resizeHandles val="exact"/>
        </dgm:presLayoutVars>
      </dgm:prSet>
      <dgm:spPr/>
    </dgm:pt>
    <dgm:pt modelId="{D3BE7521-2321-42AC-8E73-23D7202DB2D0}" type="pres">
      <dgm:prSet presAssocID="{AB381B64-7638-47F3-BCC1-2E29B4189A8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AF99F03-D230-4121-B90E-5F54C8055884}" type="pres">
      <dgm:prSet presAssocID="{AB381B64-7638-47F3-BCC1-2E29B4189A85}" presName="childText" presStyleLbl="revTx" presStyleIdx="0" presStyleCnt="1">
        <dgm:presLayoutVars>
          <dgm:bulletEnabled val="1"/>
        </dgm:presLayoutVars>
      </dgm:prSet>
      <dgm:spPr/>
    </dgm:pt>
    <dgm:pt modelId="{EF22D5B0-CFBB-49EA-968C-0277AABD6DC6}" type="pres">
      <dgm:prSet presAssocID="{F6D83473-0BEF-4A67-959B-5C84766F90E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82E071F-0EC1-40DF-BBEE-2E7E28B93078}" srcId="{F006B774-D980-4F5B-9159-20565F2700E2}" destId="{AB381B64-7638-47F3-BCC1-2E29B4189A85}" srcOrd="0" destOrd="0" parTransId="{8E1FD07F-1C04-49DC-8E48-3C9BC27CF1E6}" sibTransId="{D003541A-F651-483F-93BC-57FAECF02676}"/>
    <dgm:cxn modelId="{9FD35F29-53DC-4672-80DB-5F8554AB9E8A}" srcId="{AB381B64-7638-47F3-BCC1-2E29B4189A85}" destId="{8F5C2B40-E142-4F1B-8B4F-792187688238}" srcOrd="2" destOrd="0" parTransId="{69A589EB-B891-4E06-A3D8-62C6C8B42099}" sibTransId="{600BE0A0-58D7-4BD6-A9A2-462F35B1FA4C}"/>
    <dgm:cxn modelId="{26C34462-0AFD-4AB8-A6F7-D3164EB287F9}" srcId="{F006B774-D980-4F5B-9159-20565F2700E2}" destId="{F6D83473-0BEF-4A67-959B-5C84766F90E2}" srcOrd="1" destOrd="0" parTransId="{E61346C8-7392-429E-BA05-BD29B7962F49}" sibTransId="{F6C00626-588C-41ED-9E80-35EF4E3CBD58}"/>
    <dgm:cxn modelId="{968F4A7B-D5EC-413F-AA4D-ECEEB8DA8ECE}" type="presOf" srcId="{F6D83473-0BEF-4A67-959B-5C84766F90E2}" destId="{EF22D5B0-CFBB-49EA-968C-0277AABD6DC6}" srcOrd="0" destOrd="0" presId="urn:microsoft.com/office/officeart/2005/8/layout/vList2"/>
    <dgm:cxn modelId="{E443458A-758D-4A64-B487-DC5557D382C5}" srcId="{AB381B64-7638-47F3-BCC1-2E29B4189A85}" destId="{C14D7C1F-E279-4C26-9301-98AC4F785839}" srcOrd="0" destOrd="0" parTransId="{A11BE837-EA2F-4FEE-AA10-5AB023B4A449}" sibTransId="{BD1C5D5E-A40C-4CCA-8481-C7B4CE3C7DCA}"/>
    <dgm:cxn modelId="{93F0CFA3-18A3-48E7-A7FA-C04E9BF31F8D}" type="presOf" srcId="{8F5C2B40-E142-4F1B-8B4F-792187688238}" destId="{1AF99F03-D230-4121-B90E-5F54C8055884}" srcOrd="0" destOrd="2" presId="urn:microsoft.com/office/officeart/2005/8/layout/vList2"/>
    <dgm:cxn modelId="{BDDBCBA4-F305-479F-9E51-4A4B6424AFBC}" srcId="{AB381B64-7638-47F3-BCC1-2E29B4189A85}" destId="{7F081D66-4EB0-4566-B128-9680494495BF}" srcOrd="1" destOrd="0" parTransId="{B4BFBC5E-8073-4033-BFEA-9130F92D33F4}" sibTransId="{7E4DAAE8-7DB7-461D-A378-E2DC7D1A7626}"/>
    <dgm:cxn modelId="{6D81E6B3-A556-4ECD-AF9C-236BE858EBFE}" type="presOf" srcId="{7F081D66-4EB0-4566-B128-9680494495BF}" destId="{1AF99F03-D230-4121-B90E-5F54C8055884}" srcOrd="0" destOrd="1" presId="urn:microsoft.com/office/officeart/2005/8/layout/vList2"/>
    <dgm:cxn modelId="{21EB85B6-657F-47AC-B05B-664CF27047F2}" type="presOf" srcId="{AB381B64-7638-47F3-BCC1-2E29B4189A85}" destId="{D3BE7521-2321-42AC-8E73-23D7202DB2D0}" srcOrd="0" destOrd="0" presId="urn:microsoft.com/office/officeart/2005/8/layout/vList2"/>
    <dgm:cxn modelId="{E70BF2C5-4AFE-4A73-98DB-5503F167ACEA}" type="presOf" srcId="{F006B774-D980-4F5B-9159-20565F2700E2}" destId="{48ECA7FA-76B3-4632-8AD9-B0FB9E3A485D}" srcOrd="0" destOrd="0" presId="urn:microsoft.com/office/officeart/2005/8/layout/vList2"/>
    <dgm:cxn modelId="{6ABA99CC-E9B3-409B-BC50-83CFC6B607AF}" type="presOf" srcId="{C14D7C1F-E279-4C26-9301-98AC4F785839}" destId="{1AF99F03-D230-4121-B90E-5F54C8055884}" srcOrd="0" destOrd="0" presId="urn:microsoft.com/office/officeart/2005/8/layout/vList2"/>
    <dgm:cxn modelId="{BC89DDA2-6005-4D2A-A320-C63B37CBD02C}" type="presParOf" srcId="{48ECA7FA-76B3-4632-8AD9-B0FB9E3A485D}" destId="{D3BE7521-2321-42AC-8E73-23D7202DB2D0}" srcOrd="0" destOrd="0" presId="urn:microsoft.com/office/officeart/2005/8/layout/vList2"/>
    <dgm:cxn modelId="{AD68DE36-E0E7-4CEC-B19D-93950982ACB6}" type="presParOf" srcId="{48ECA7FA-76B3-4632-8AD9-B0FB9E3A485D}" destId="{1AF99F03-D230-4121-B90E-5F54C8055884}" srcOrd="1" destOrd="0" presId="urn:microsoft.com/office/officeart/2005/8/layout/vList2"/>
    <dgm:cxn modelId="{CC36329A-8372-4131-A590-6341BD9991BD}" type="presParOf" srcId="{48ECA7FA-76B3-4632-8AD9-B0FB9E3A485D}" destId="{EF22D5B0-CFBB-49EA-968C-0277AABD6DC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11FBFDF-B190-4395-BA9F-685C7F712A0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A722ED6-CC97-4668-BB6B-E256A20F66B8}">
      <dgm:prSet/>
      <dgm:spPr/>
      <dgm:t>
        <a:bodyPr/>
        <a:lstStyle/>
        <a:p>
          <a:pPr algn="just"/>
          <a:r>
            <a:rPr lang="it-IT" dirty="0"/>
            <a:t>La formazione della graduatoria (sulla base della somma delle valutazioni della prova scritta e orale) avverrà </a:t>
          </a:r>
          <a:r>
            <a:rPr lang="it-IT" b="1" dirty="0"/>
            <a:t>entro la data del 31 luglio 2021 nel limite dei posti messi a concorso.</a:t>
          </a:r>
          <a:endParaRPr lang="en-US" dirty="0"/>
        </a:p>
      </dgm:t>
    </dgm:pt>
    <dgm:pt modelId="{ECC376AB-C0CE-4701-988A-0ABE7B9721B8}" type="parTrans" cxnId="{27291B12-CDC2-404B-B8F7-DAA45C4F0D0D}">
      <dgm:prSet/>
      <dgm:spPr/>
      <dgm:t>
        <a:bodyPr/>
        <a:lstStyle/>
        <a:p>
          <a:endParaRPr lang="en-US"/>
        </a:p>
      </dgm:t>
    </dgm:pt>
    <dgm:pt modelId="{AC24FFF6-66AC-46A8-A62F-F411AA8FD4D0}" type="sibTrans" cxnId="{27291B12-CDC2-404B-B8F7-DAA45C4F0D0D}">
      <dgm:prSet/>
      <dgm:spPr/>
      <dgm:t>
        <a:bodyPr/>
        <a:lstStyle/>
        <a:p>
          <a:endParaRPr lang="en-US"/>
        </a:p>
      </dgm:t>
    </dgm:pt>
    <dgm:pt modelId="{4E79DF8D-0F15-4454-B9AD-F7A05EB88E8D}">
      <dgm:prSet/>
      <dgm:spPr/>
      <dgm:t>
        <a:bodyPr/>
        <a:lstStyle/>
        <a:p>
          <a:pPr algn="just" rtl="0"/>
          <a:r>
            <a:rPr lang="it-IT" b="1" dirty="0">
              <a:latin typeface="Calibri Light" panose="020F0302020204030204"/>
            </a:rPr>
            <a:t>Immissioni in ruolo entro il 30 ottobre</a:t>
          </a:r>
          <a:r>
            <a:rPr lang="it-IT" dirty="0">
              <a:latin typeface="Calibri Light" panose="020F0302020204030204"/>
            </a:rPr>
            <a:t>: Le </a:t>
          </a:r>
          <a:r>
            <a:rPr lang="it-IT" dirty="0"/>
            <a:t>medesime graduatorie sono utilizzate per le immissioni in ruolo relative all’anno scolastico 2021/2022, se approvate, per eventuali oggettive ragioni di ritardo, entro la data del 30 ottobre 2021, con conseguente risoluzione dei contratti di lavoro a tempo determinato nelle more stipulati sui relativi posti vacanti e disponibili.</a:t>
          </a:r>
          <a:r>
            <a:rPr lang="it-IT" dirty="0">
              <a:latin typeface="Calibri Light" panose="020F0302020204030204"/>
            </a:rPr>
            <a:t> </a:t>
          </a:r>
          <a:endParaRPr lang="en-US" dirty="0"/>
        </a:p>
      </dgm:t>
    </dgm:pt>
    <dgm:pt modelId="{3662E325-CB3B-43B5-8EAC-50984A5BA72F}" type="parTrans" cxnId="{50C4954D-62F4-4B88-8E28-B934594B1067}">
      <dgm:prSet/>
      <dgm:spPr/>
      <dgm:t>
        <a:bodyPr/>
        <a:lstStyle/>
        <a:p>
          <a:endParaRPr lang="en-US"/>
        </a:p>
      </dgm:t>
    </dgm:pt>
    <dgm:pt modelId="{5FF039D6-B201-4596-BD83-83A04E0AC1E9}" type="sibTrans" cxnId="{50C4954D-62F4-4B88-8E28-B934594B1067}">
      <dgm:prSet/>
      <dgm:spPr/>
      <dgm:t>
        <a:bodyPr/>
        <a:lstStyle/>
        <a:p>
          <a:endParaRPr lang="en-US"/>
        </a:p>
      </dgm:t>
    </dgm:pt>
    <dgm:pt modelId="{11909327-48C4-4C56-9E65-D2351659917A}">
      <dgm:prSet/>
      <dgm:spPr/>
      <dgm:t>
        <a:bodyPr/>
        <a:lstStyle/>
        <a:p>
          <a:pPr algn="just"/>
          <a:r>
            <a:rPr lang="it-IT" dirty="0"/>
            <a:t>I vincitori scelgono, in ordine di punteggio e secondo i posti disponibili, l’istituzione scolastica nella regione in cui hanno concorso, tra quelle che presentano posti vacanti e disponibili, cui essere assegnati per svolgere le attività scolastiche relative al percorso annuale di formazione iniziale e prova.</a:t>
          </a:r>
          <a:endParaRPr lang="en-US" dirty="0"/>
        </a:p>
      </dgm:t>
    </dgm:pt>
    <dgm:pt modelId="{E2259565-804F-434E-A270-C6F6E958D8FC}" type="parTrans" cxnId="{70737ED5-52F6-4B79-9C06-36CE067BCC55}">
      <dgm:prSet/>
      <dgm:spPr/>
      <dgm:t>
        <a:bodyPr/>
        <a:lstStyle/>
        <a:p>
          <a:endParaRPr lang="en-US"/>
        </a:p>
      </dgm:t>
    </dgm:pt>
    <dgm:pt modelId="{EA2D5320-199F-46A9-B4C2-15CFEB968F41}" type="sibTrans" cxnId="{70737ED5-52F6-4B79-9C06-36CE067BCC55}">
      <dgm:prSet/>
      <dgm:spPr/>
      <dgm:t>
        <a:bodyPr/>
        <a:lstStyle/>
        <a:p>
          <a:endParaRPr lang="en-US"/>
        </a:p>
      </dgm:t>
    </dgm:pt>
    <dgm:pt modelId="{E1819803-88CD-4A6E-B1E6-103C04A04020}" type="pres">
      <dgm:prSet presAssocID="{911FBFDF-B190-4395-BA9F-685C7F712A0E}" presName="linear" presStyleCnt="0">
        <dgm:presLayoutVars>
          <dgm:animLvl val="lvl"/>
          <dgm:resizeHandles val="exact"/>
        </dgm:presLayoutVars>
      </dgm:prSet>
      <dgm:spPr/>
    </dgm:pt>
    <dgm:pt modelId="{88310902-FF86-4C4D-8A65-709C4622B9D9}" type="pres">
      <dgm:prSet presAssocID="{8A722ED6-CC97-4668-BB6B-E256A20F66B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EB7461A-1F9D-410D-B0E0-C54BDF3D0043}" type="pres">
      <dgm:prSet presAssocID="{AC24FFF6-66AC-46A8-A62F-F411AA8FD4D0}" presName="spacer" presStyleCnt="0"/>
      <dgm:spPr/>
    </dgm:pt>
    <dgm:pt modelId="{959E8F8A-AFDA-423A-899B-A51575D32B7C}" type="pres">
      <dgm:prSet presAssocID="{4E79DF8D-0F15-4454-B9AD-F7A05EB88E8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D133E5C-8260-4C38-AC5F-055ECD27B60B}" type="pres">
      <dgm:prSet presAssocID="{5FF039D6-B201-4596-BD83-83A04E0AC1E9}" presName="spacer" presStyleCnt="0"/>
      <dgm:spPr/>
    </dgm:pt>
    <dgm:pt modelId="{CEA42B36-FF56-4260-B1AD-E65DB7D21DF2}" type="pres">
      <dgm:prSet presAssocID="{11909327-48C4-4C56-9E65-D2351659917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7291B12-CDC2-404B-B8F7-DAA45C4F0D0D}" srcId="{911FBFDF-B190-4395-BA9F-685C7F712A0E}" destId="{8A722ED6-CC97-4668-BB6B-E256A20F66B8}" srcOrd="0" destOrd="0" parTransId="{ECC376AB-C0CE-4701-988A-0ABE7B9721B8}" sibTransId="{AC24FFF6-66AC-46A8-A62F-F411AA8FD4D0}"/>
    <dgm:cxn modelId="{50C4954D-62F4-4B88-8E28-B934594B1067}" srcId="{911FBFDF-B190-4395-BA9F-685C7F712A0E}" destId="{4E79DF8D-0F15-4454-B9AD-F7A05EB88E8D}" srcOrd="1" destOrd="0" parTransId="{3662E325-CB3B-43B5-8EAC-50984A5BA72F}" sibTransId="{5FF039D6-B201-4596-BD83-83A04E0AC1E9}"/>
    <dgm:cxn modelId="{2BF3DE86-B82F-4A89-A2C8-DD676D27950D}" type="presOf" srcId="{8A722ED6-CC97-4668-BB6B-E256A20F66B8}" destId="{88310902-FF86-4C4D-8A65-709C4622B9D9}" srcOrd="0" destOrd="0" presId="urn:microsoft.com/office/officeart/2005/8/layout/vList2"/>
    <dgm:cxn modelId="{F69A0592-241C-49C9-AB83-242609155438}" type="presOf" srcId="{11909327-48C4-4C56-9E65-D2351659917A}" destId="{CEA42B36-FF56-4260-B1AD-E65DB7D21DF2}" srcOrd="0" destOrd="0" presId="urn:microsoft.com/office/officeart/2005/8/layout/vList2"/>
    <dgm:cxn modelId="{70737ED5-52F6-4B79-9C06-36CE067BCC55}" srcId="{911FBFDF-B190-4395-BA9F-685C7F712A0E}" destId="{11909327-48C4-4C56-9E65-D2351659917A}" srcOrd="2" destOrd="0" parTransId="{E2259565-804F-434E-A270-C6F6E958D8FC}" sibTransId="{EA2D5320-199F-46A9-B4C2-15CFEB968F41}"/>
    <dgm:cxn modelId="{427776D9-247B-46D9-9AB2-89A5E8A80147}" type="presOf" srcId="{911FBFDF-B190-4395-BA9F-685C7F712A0E}" destId="{E1819803-88CD-4A6E-B1E6-103C04A04020}" srcOrd="0" destOrd="0" presId="urn:microsoft.com/office/officeart/2005/8/layout/vList2"/>
    <dgm:cxn modelId="{285928E0-0CFC-4575-A6D6-E8DF75BA328E}" type="presOf" srcId="{4E79DF8D-0F15-4454-B9AD-F7A05EB88E8D}" destId="{959E8F8A-AFDA-423A-899B-A51575D32B7C}" srcOrd="0" destOrd="0" presId="urn:microsoft.com/office/officeart/2005/8/layout/vList2"/>
    <dgm:cxn modelId="{B10C66F7-7B48-497E-B3C3-7413296707CD}" type="presParOf" srcId="{E1819803-88CD-4A6E-B1E6-103C04A04020}" destId="{88310902-FF86-4C4D-8A65-709C4622B9D9}" srcOrd="0" destOrd="0" presId="urn:microsoft.com/office/officeart/2005/8/layout/vList2"/>
    <dgm:cxn modelId="{776D3CFF-AC3C-4774-9443-BCACD4641A86}" type="presParOf" srcId="{E1819803-88CD-4A6E-B1E6-103C04A04020}" destId="{1EB7461A-1F9D-410D-B0E0-C54BDF3D0043}" srcOrd="1" destOrd="0" presId="urn:microsoft.com/office/officeart/2005/8/layout/vList2"/>
    <dgm:cxn modelId="{70A655AF-C5D4-4724-9FF5-3D1C5ABF8A20}" type="presParOf" srcId="{E1819803-88CD-4A6E-B1E6-103C04A04020}" destId="{959E8F8A-AFDA-423A-899B-A51575D32B7C}" srcOrd="2" destOrd="0" presId="urn:microsoft.com/office/officeart/2005/8/layout/vList2"/>
    <dgm:cxn modelId="{114B5E38-1DD9-48A0-800C-29CE0F240AD1}" type="presParOf" srcId="{E1819803-88CD-4A6E-B1E6-103C04A04020}" destId="{3D133E5C-8260-4C38-AC5F-055ECD27B60B}" srcOrd="3" destOrd="0" presId="urn:microsoft.com/office/officeart/2005/8/layout/vList2"/>
    <dgm:cxn modelId="{FE0C624C-8236-436F-92FD-D8B55D5C99BC}" type="presParOf" srcId="{E1819803-88CD-4A6E-B1E6-103C04A04020}" destId="{CEA42B36-FF56-4260-B1AD-E65DB7D21DF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A3FC2605-5542-402B-8212-67B4D99D62A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9AD3CA2-0199-4351-8FDB-940369E7BD44}">
      <dgm:prSet/>
      <dgm:spPr/>
      <dgm:t>
        <a:bodyPr/>
        <a:lstStyle/>
        <a:p>
          <a:r>
            <a:rPr lang="it-IT" dirty="0"/>
            <a:t>Ove non si dia luogo all’approvazione entro il 30 ottobre, tali graduatorie sono utilizzate nel corso degli anni successivi con priorità rispetto alle graduatorie delle procedure ordinarie. </a:t>
          </a:r>
          <a:endParaRPr lang="en-US" dirty="0"/>
        </a:p>
      </dgm:t>
    </dgm:pt>
    <dgm:pt modelId="{66C93374-4304-493A-9B2F-F0ABBCE8CB8A}" type="parTrans" cxnId="{82A90DEE-804F-45EA-A3A3-54D28D493A17}">
      <dgm:prSet/>
      <dgm:spPr/>
      <dgm:t>
        <a:bodyPr/>
        <a:lstStyle/>
        <a:p>
          <a:endParaRPr lang="en-US"/>
        </a:p>
      </dgm:t>
    </dgm:pt>
    <dgm:pt modelId="{BF4DE520-20C1-455A-91BC-BEEE428F7546}" type="sibTrans" cxnId="{82A90DEE-804F-45EA-A3A3-54D28D493A17}">
      <dgm:prSet/>
      <dgm:spPr/>
      <dgm:t>
        <a:bodyPr/>
        <a:lstStyle/>
        <a:p>
          <a:endParaRPr lang="en-US"/>
        </a:p>
      </dgm:t>
    </dgm:pt>
    <dgm:pt modelId="{C737C608-97C4-4D86-90D6-B56A183BFE47}">
      <dgm:prSet/>
      <dgm:spPr/>
      <dgm:t>
        <a:bodyPr/>
        <a:lstStyle/>
        <a:p>
          <a:pPr algn="just"/>
          <a:r>
            <a:rPr lang="it-IT" dirty="0"/>
            <a:t>In ogni caso, le immissioni in ruolo dei vincitori, nel limite previsto dal bando di concorso per la specifica regione e classe di concorso, in caso di incapienza dei posti destinati annualmente alle assunzioni, possono essere disposte anche negli anni scolastici successivi, sino all’esaurimento della graduatoria, nel limite delle facoltà </a:t>
          </a:r>
          <a:r>
            <a:rPr lang="it-IT" dirty="0" err="1"/>
            <a:t>assunzionali</a:t>
          </a:r>
          <a:r>
            <a:rPr lang="it-IT" dirty="0"/>
            <a:t> disponibili a legislazione vigente. </a:t>
          </a:r>
          <a:endParaRPr lang="en-US" dirty="0"/>
        </a:p>
      </dgm:t>
    </dgm:pt>
    <dgm:pt modelId="{BB44AD7E-06F5-4718-89AD-A62DC2E12CD8}" type="parTrans" cxnId="{6EB27F08-EB2C-4C7D-B278-D410712AACEE}">
      <dgm:prSet/>
      <dgm:spPr/>
      <dgm:t>
        <a:bodyPr/>
        <a:lstStyle/>
        <a:p>
          <a:endParaRPr lang="en-US"/>
        </a:p>
      </dgm:t>
    </dgm:pt>
    <dgm:pt modelId="{8BAA15A8-E94F-4A92-8D6D-AAFF8A36A97F}" type="sibTrans" cxnId="{6EB27F08-EB2C-4C7D-B278-D410712AACEE}">
      <dgm:prSet/>
      <dgm:spPr/>
      <dgm:t>
        <a:bodyPr/>
        <a:lstStyle/>
        <a:p>
          <a:endParaRPr lang="en-US"/>
        </a:p>
      </dgm:t>
    </dgm:pt>
    <dgm:pt modelId="{F53EA55B-0A45-45A3-948F-EC7CED73010D}">
      <dgm:prSet/>
      <dgm:spPr/>
      <dgm:t>
        <a:bodyPr/>
        <a:lstStyle/>
        <a:p>
          <a:pPr algn="just"/>
          <a:r>
            <a:rPr lang="it-IT" dirty="0"/>
            <a:t>Alle immissioni in ruolo per l’anno scolastico 2021/2022 si applica la decorrenza dei contratti al primo settembre o, se successive, alla data di inizio del servizio.</a:t>
          </a:r>
          <a:endParaRPr lang="en-US" dirty="0"/>
        </a:p>
      </dgm:t>
    </dgm:pt>
    <dgm:pt modelId="{7D81D29A-B949-4871-80BC-469A7F5D987E}" type="parTrans" cxnId="{69066706-98A9-4051-B70D-FA5AA980A518}">
      <dgm:prSet/>
      <dgm:spPr/>
      <dgm:t>
        <a:bodyPr/>
        <a:lstStyle/>
        <a:p>
          <a:endParaRPr lang="en-US"/>
        </a:p>
      </dgm:t>
    </dgm:pt>
    <dgm:pt modelId="{5E187E55-D69D-43FD-A4F4-2F383DCDBFF9}" type="sibTrans" cxnId="{69066706-98A9-4051-B70D-FA5AA980A518}">
      <dgm:prSet/>
      <dgm:spPr/>
      <dgm:t>
        <a:bodyPr/>
        <a:lstStyle/>
        <a:p>
          <a:endParaRPr lang="en-US"/>
        </a:p>
      </dgm:t>
    </dgm:pt>
    <dgm:pt modelId="{06D5ABA6-052F-430C-9F00-B9EFCEE79C19}" type="pres">
      <dgm:prSet presAssocID="{A3FC2605-5542-402B-8212-67B4D99D62AA}" presName="linear" presStyleCnt="0">
        <dgm:presLayoutVars>
          <dgm:animLvl val="lvl"/>
          <dgm:resizeHandles val="exact"/>
        </dgm:presLayoutVars>
      </dgm:prSet>
      <dgm:spPr/>
    </dgm:pt>
    <dgm:pt modelId="{D619C553-F35A-474A-8134-427092C1B5F9}" type="pres">
      <dgm:prSet presAssocID="{69AD3CA2-0199-4351-8FDB-940369E7BD4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ABA4B32-DA53-47C4-ADC9-5288B24FB870}" type="pres">
      <dgm:prSet presAssocID="{BF4DE520-20C1-455A-91BC-BEEE428F7546}" presName="spacer" presStyleCnt="0"/>
      <dgm:spPr/>
    </dgm:pt>
    <dgm:pt modelId="{ABAA2E62-E252-4953-A489-2174ED9BC52C}" type="pres">
      <dgm:prSet presAssocID="{C737C608-97C4-4D86-90D6-B56A183BFE4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70E34CD-4466-49BE-8BB5-849B3BDCECF3}" type="pres">
      <dgm:prSet presAssocID="{8BAA15A8-E94F-4A92-8D6D-AAFF8A36A97F}" presName="spacer" presStyleCnt="0"/>
      <dgm:spPr/>
    </dgm:pt>
    <dgm:pt modelId="{8AA57782-EFE7-4392-9839-E7293C8508BF}" type="pres">
      <dgm:prSet presAssocID="{F53EA55B-0A45-45A3-948F-EC7CED73010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9066706-98A9-4051-B70D-FA5AA980A518}" srcId="{A3FC2605-5542-402B-8212-67B4D99D62AA}" destId="{F53EA55B-0A45-45A3-948F-EC7CED73010D}" srcOrd="2" destOrd="0" parTransId="{7D81D29A-B949-4871-80BC-469A7F5D987E}" sibTransId="{5E187E55-D69D-43FD-A4F4-2F383DCDBFF9}"/>
    <dgm:cxn modelId="{6EB27F08-EB2C-4C7D-B278-D410712AACEE}" srcId="{A3FC2605-5542-402B-8212-67B4D99D62AA}" destId="{C737C608-97C4-4D86-90D6-B56A183BFE47}" srcOrd="1" destOrd="0" parTransId="{BB44AD7E-06F5-4718-89AD-A62DC2E12CD8}" sibTransId="{8BAA15A8-E94F-4A92-8D6D-AAFF8A36A97F}"/>
    <dgm:cxn modelId="{B17D2364-722A-49A1-B72C-9ED324784851}" type="presOf" srcId="{C737C608-97C4-4D86-90D6-B56A183BFE47}" destId="{ABAA2E62-E252-4953-A489-2174ED9BC52C}" srcOrd="0" destOrd="0" presId="urn:microsoft.com/office/officeart/2005/8/layout/vList2"/>
    <dgm:cxn modelId="{51B10282-5B98-4FE0-877D-9748A7989529}" type="presOf" srcId="{F53EA55B-0A45-45A3-948F-EC7CED73010D}" destId="{8AA57782-EFE7-4392-9839-E7293C8508BF}" srcOrd="0" destOrd="0" presId="urn:microsoft.com/office/officeart/2005/8/layout/vList2"/>
    <dgm:cxn modelId="{422734C0-A6FF-45F0-9828-C9E32FC1E027}" type="presOf" srcId="{69AD3CA2-0199-4351-8FDB-940369E7BD44}" destId="{D619C553-F35A-474A-8134-427092C1B5F9}" srcOrd="0" destOrd="0" presId="urn:microsoft.com/office/officeart/2005/8/layout/vList2"/>
    <dgm:cxn modelId="{82A90DEE-804F-45EA-A3A3-54D28D493A17}" srcId="{A3FC2605-5542-402B-8212-67B4D99D62AA}" destId="{69AD3CA2-0199-4351-8FDB-940369E7BD44}" srcOrd="0" destOrd="0" parTransId="{66C93374-4304-493A-9B2F-F0ABBCE8CB8A}" sibTransId="{BF4DE520-20C1-455A-91BC-BEEE428F7546}"/>
    <dgm:cxn modelId="{B63E57F1-320E-40FC-9D87-D9BBA1AB6E8E}" type="presOf" srcId="{A3FC2605-5542-402B-8212-67B4D99D62AA}" destId="{06D5ABA6-052F-430C-9F00-B9EFCEE79C19}" srcOrd="0" destOrd="0" presId="urn:microsoft.com/office/officeart/2005/8/layout/vList2"/>
    <dgm:cxn modelId="{21C44E00-A383-475F-9DE6-35CD148EA6DB}" type="presParOf" srcId="{06D5ABA6-052F-430C-9F00-B9EFCEE79C19}" destId="{D619C553-F35A-474A-8134-427092C1B5F9}" srcOrd="0" destOrd="0" presId="urn:microsoft.com/office/officeart/2005/8/layout/vList2"/>
    <dgm:cxn modelId="{979D9000-0A70-4DFE-84C1-1603FDE063B2}" type="presParOf" srcId="{06D5ABA6-052F-430C-9F00-B9EFCEE79C19}" destId="{FABA4B32-DA53-47C4-ADC9-5288B24FB870}" srcOrd="1" destOrd="0" presId="urn:microsoft.com/office/officeart/2005/8/layout/vList2"/>
    <dgm:cxn modelId="{6CDC3E8E-2113-48E6-886B-92543FDD8F65}" type="presParOf" srcId="{06D5ABA6-052F-430C-9F00-B9EFCEE79C19}" destId="{ABAA2E62-E252-4953-A489-2174ED9BC52C}" srcOrd="2" destOrd="0" presId="urn:microsoft.com/office/officeart/2005/8/layout/vList2"/>
    <dgm:cxn modelId="{609F8FD5-FB75-47FF-AD41-F57CE592992E}" type="presParOf" srcId="{06D5ABA6-052F-430C-9F00-B9EFCEE79C19}" destId="{870E34CD-4466-49BE-8BB5-849B3BDCECF3}" srcOrd="3" destOrd="0" presId="urn:microsoft.com/office/officeart/2005/8/layout/vList2"/>
    <dgm:cxn modelId="{A0B145D0-60A6-4857-B0D4-B80D9F143619}" type="presParOf" srcId="{06D5ABA6-052F-430C-9F00-B9EFCEE79C19}" destId="{8AA57782-EFE7-4392-9839-E7293C8508B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8096CA14-4283-4F5C-9D87-E4669924FEA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0C1A40-E10F-4829-8F12-5FD9D6A66E4A}">
      <dgm:prSet custT="1"/>
      <dgm:spPr/>
      <dgm:t>
        <a:bodyPr/>
        <a:lstStyle/>
        <a:p>
          <a:pPr algn="just"/>
          <a:r>
            <a:rPr lang="it-IT" sz="3600" dirty="0"/>
            <a:t>Il superamento di tutte le prove concorsuali, attraverso il conseguimento dei punteggi minimi (articolo 6 del decreto legislativo 13 aprile 2017 n. 59), costituisce abilitazione all’insegnamento per le medesime classi di concorso.</a:t>
          </a:r>
          <a:endParaRPr lang="en-US" sz="3600" dirty="0"/>
        </a:p>
      </dgm:t>
    </dgm:pt>
    <dgm:pt modelId="{46655E11-832E-48D2-B498-189CF913281B}" type="parTrans" cxnId="{043603E4-EFB4-44F5-9D36-2541E9C857FB}">
      <dgm:prSet/>
      <dgm:spPr/>
      <dgm:t>
        <a:bodyPr/>
        <a:lstStyle/>
        <a:p>
          <a:endParaRPr lang="en-US"/>
        </a:p>
      </dgm:t>
    </dgm:pt>
    <dgm:pt modelId="{D41DEB20-2F59-40CE-9C87-87E892380625}" type="sibTrans" cxnId="{043603E4-EFB4-44F5-9D36-2541E9C857FB}">
      <dgm:prSet/>
      <dgm:spPr/>
      <dgm:t>
        <a:bodyPr/>
        <a:lstStyle/>
        <a:p>
          <a:endParaRPr lang="en-US"/>
        </a:p>
      </dgm:t>
    </dgm:pt>
    <dgm:pt modelId="{7B317533-564C-4AF4-AD29-3737F12917C3}" type="pres">
      <dgm:prSet presAssocID="{8096CA14-4283-4F5C-9D87-E4669924FEAB}" presName="linear" presStyleCnt="0">
        <dgm:presLayoutVars>
          <dgm:animLvl val="lvl"/>
          <dgm:resizeHandles val="exact"/>
        </dgm:presLayoutVars>
      </dgm:prSet>
      <dgm:spPr/>
    </dgm:pt>
    <dgm:pt modelId="{922824B5-31A3-41BB-A442-E87029AA993A}" type="pres">
      <dgm:prSet presAssocID="{910C1A40-E10F-4829-8F12-5FD9D6A66E4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28B3715-F223-4833-8791-8B109E9BE667}" type="presOf" srcId="{8096CA14-4283-4F5C-9D87-E4669924FEAB}" destId="{7B317533-564C-4AF4-AD29-3737F12917C3}" srcOrd="0" destOrd="0" presId="urn:microsoft.com/office/officeart/2005/8/layout/vList2"/>
    <dgm:cxn modelId="{BF538EE2-5A6E-4C30-ADDD-AA078C85E375}" type="presOf" srcId="{910C1A40-E10F-4829-8F12-5FD9D6A66E4A}" destId="{922824B5-31A3-41BB-A442-E87029AA993A}" srcOrd="0" destOrd="0" presId="urn:microsoft.com/office/officeart/2005/8/layout/vList2"/>
    <dgm:cxn modelId="{043603E4-EFB4-44F5-9D36-2541E9C857FB}" srcId="{8096CA14-4283-4F5C-9D87-E4669924FEAB}" destId="{910C1A40-E10F-4829-8F12-5FD9D6A66E4A}" srcOrd="0" destOrd="0" parTransId="{46655E11-832E-48D2-B498-189CF913281B}" sibTransId="{D41DEB20-2F59-40CE-9C87-87E892380625}"/>
    <dgm:cxn modelId="{2D3CA4CC-710E-4905-AA60-831583D3F3C5}" type="presParOf" srcId="{7B317533-564C-4AF4-AD29-3737F12917C3}" destId="{922824B5-31A3-41BB-A442-E87029AA993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634F10-0293-4A8F-8DAC-2D365564B09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535F53-AAF7-4E63-9ECE-D373913E91BD}">
      <dgm:prSet/>
      <dgm:spPr/>
      <dgm:t>
        <a:bodyPr/>
        <a:lstStyle/>
        <a:p>
          <a:r>
            <a:rPr lang="it-IT" b="1" i="1" dirty="0"/>
            <a:t>Chi non supera la prova del concorso ordinario non potrà ripeterla</a:t>
          </a:r>
          <a:endParaRPr lang="en-US" dirty="0"/>
        </a:p>
      </dgm:t>
    </dgm:pt>
    <dgm:pt modelId="{8EA5C5EE-63FF-4C0F-BCCF-99F4E8321CDE}" type="parTrans" cxnId="{E71645CD-C796-406C-8AB5-CB4984C5CFCB}">
      <dgm:prSet/>
      <dgm:spPr/>
      <dgm:t>
        <a:bodyPr/>
        <a:lstStyle/>
        <a:p>
          <a:endParaRPr lang="en-US"/>
        </a:p>
      </dgm:t>
    </dgm:pt>
    <dgm:pt modelId="{3DF6A4C1-04A9-4F9D-B84A-330DBD8C307F}" type="sibTrans" cxnId="{E71645CD-C796-406C-8AB5-CB4984C5CFCB}">
      <dgm:prSet/>
      <dgm:spPr/>
      <dgm:t>
        <a:bodyPr/>
        <a:lstStyle/>
        <a:p>
          <a:endParaRPr lang="en-US"/>
        </a:p>
      </dgm:t>
    </dgm:pt>
    <dgm:pt modelId="{B48BE630-FF04-4EAB-B133-5E450D8F76F4}">
      <dgm:prSet/>
      <dgm:spPr/>
      <dgm:t>
        <a:bodyPr/>
        <a:lstStyle/>
        <a:p>
          <a:pPr algn="just" rtl="0"/>
          <a:r>
            <a:rPr lang="it-IT" b="1" dirty="0">
              <a:latin typeface="Calibri Light" panose="020F0302020204030204"/>
            </a:rPr>
            <a:t>Salvo modificazioni nella conversione in legge</a:t>
          </a:r>
          <a:r>
            <a:rPr lang="it-IT" dirty="0">
              <a:latin typeface="Calibri Light" panose="020F0302020204030204"/>
            </a:rPr>
            <a:t>, al momento è</a:t>
          </a:r>
          <a:r>
            <a:rPr lang="it-IT" dirty="0"/>
            <a:t> previsto che i candidati che non superano le prove non possono presentare domanda di partecipazione alla procedura concorsuale successiva per la medesima classe di concorso o tipologia di posto per la quale non hanno superato le prove, ad esclusione delle classi di concorso delle materie matematico-scientifiche (STEM) per le quali sarà invece possibile partecipare anche ai successivi concorsi ordinari.</a:t>
          </a:r>
          <a:endParaRPr lang="en-US" dirty="0"/>
        </a:p>
      </dgm:t>
    </dgm:pt>
    <dgm:pt modelId="{388C40D0-30DF-47F6-8C78-86CD9902DD45}" type="parTrans" cxnId="{C2A68E1D-25C0-4E0F-BAEB-7FD6A2D8420A}">
      <dgm:prSet/>
      <dgm:spPr/>
      <dgm:t>
        <a:bodyPr/>
        <a:lstStyle/>
        <a:p>
          <a:endParaRPr lang="en-US"/>
        </a:p>
      </dgm:t>
    </dgm:pt>
    <dgm:pt modelId="{9882C290-6F27-4424-8606-7644BEF600D9}" type="sibTrans" cxnId="{C2A68E1D-25C0-4E0F-BAEB-7FD6A2D8420A}">
      <dgm:prSet/>
      <dgm:spPr/>
      <dgm:t>
        <a:bodyPr/>
        <a:lstStyle/>
        <a:p>
          <a:endParaRPr lang="en-US"/>
        </a:p>
      </dgm:t>
    </dgm:pt>
    <dgm:pt modelId="{3DEB6DF1-F48C-4A03-8735-291D13452EA1}" type="pres">
      <dgm:prSet presAssocID="{83634F10-0293-4A8F-8DAC-2D365564B098}" presName="linear" presStyleCnt="0">
        <dgm:presLayoutVars>
          <dgm:animLvl val="lvl"/>
          <dgm:resizeHandles val="exact"/>
        </dgm:presLayoutVars>
      </dgm:prSet>
      <dgm:spPr/>
    </dgm:pt>
    <dgm:pt modelId="{50C58AF8-9CCD-4952-98BA-180B58B5B966}" type="pres">
      <dgm:prSet presAssocID="{C8535F53-AAF7-4E63-9ECE-D373913E91B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80A4CCE-2670-4CBE-9168-41C12D8837B6}" type="pres">
      <dgm:prSet presAssocID="{3DF6A4C1-04A9-4F9D-B84A-330DBD8C307F}" presName="spacer" presStyleCnt="0"/>
      <dgm:spPr/>
    </dgm:pt>
    <dgm:pt modelId="{F002D469-6D92-4026-945C-40E1A475A573}" type="pres">
      <dgm:prSet presAssocID="{B48BE630-FF04-4EAB-B133-5E450D8F76F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2A68E1D-25C0-4E0F-BAEB-7FD6A2D8420A}" srcId="{83634F10-0293-4A8F-8DAC-2D365564B098}" destId="{B48BE630-FF04-4EAB-B133-5E450D8F76F4}" srcOrd="1" destOrd="0" parTransId="{388C40D0-30DF-47F6-8C78-86CD9902DD45}" sibTransId="{9882C290-6F27-4424-8606-7644BEF600D9}"/>
    <dgm:cxn modelId="{B1F3D022-0D2E-4B9E-8C70-0A178D8DFFB2}" type="presOf" srcId="{83634F10-0293-4A8F-8DAC-2D365564B098}" destId="{3DEB6DF1-F48C-4A03-8735-291D13452EA1}" srcOrd="0" destOrd="0" presId="urn:microsoft.com/office/officeart/2005/8/layout/vList2"/>
    <dgm:cxn modelId="{C43F4281-EC17-4D68-9820-509F7C587939}" type="presOf" srcId="{B48BE630-FF04-4EAB-B133-5E450D8F76F4}" destId="{F002D469-6D92-4026-945C-40E1A475A573}" srcOrd="0" destOrd="0" presId="urn:microsoft.com/office/officeart/2005/8/layout/vList2"/>
    <dgm:cxn modelId="{9D7386A4-B79D-4565-BFA7-6B9479F1F5D5}" type="presOf" srcId="{C8535F53-AAF7-4E63-9ECE-D373913E91BD}" destId="{50C58AF8-9CCD-4952-98BA-180B58B5B966}" srcOrd="0" destOrd="0" presId="urn:microsoft.com/office/officeart/2005/8/layout/vList2"/>
    <dgm:cxn modelId="{E71645CD-C796-406C-8AB5-CB4984C5CFCB}" srcId="{83634F10-0293-4A8F-8DAC-2D365564B098}" destId="{C8535F53-AAF7-4E63-9ECE-D373913E91BD}" srcOrd="0" destOrd="0" parTransId="{8EA5C5EE-63FF-4C0F-BCCF-99F4E8321CDE}" sibTransId="{3DF6A4C1-04A9-4F9D-B84A-330DBD8C307F}"/>
    <dgm:cxn modelId="{98F143CE-4542-42CF-AA64-7E2D0317AAEB}" type="presParOf" srcId="{3DEB6DF1-F48C-4A03-8735-291D13452EA1}" destId="{50C58AF8-9CCD-4952-98BA-180B58B5B966}" srcOrd="0" destOrd="0" presId="urn:microsoft.com/office/officeart/2005/8/layout/vList2"/>
    <dgm:cxn modelId="{D25A9277-C51A-4F99-8E3D-D6A53C9ACD7B}" type="presParOf" srcId="{3DEB6DF1-F48C-4A03-8735-291D13452EA1}" destId="{E80A4CCE-2670-4CBE-9168-41C12D8837B6}" srcOrd="1" destOrd="0" presId="urn:microsoft.com/office/officeart/2005/8/layout/vList2"/>
    <dgm:cxn modelId="{1303B892-8622-4EC3-8CAA-48F1D2A3BE57}" type="presParOf" srcId="{3DEB6DF1-F48C-4A03-8735-291D13452EA1}" destId="{F002D469-6D92-4026-945C-40E1A475A57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7A84AF-B44E-4F6F-B0A1-35EC913ABB3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DCB96AD-5141-4141-B363-6B4B5CA8A3F9}">
      <dgm:prSet custT="1"/>
      <dgm:spPr/>
      <dgm:t>
        <a:bodyPr/>
        <a:lstStyle/>
        <a:p>
          <a:r>
            <a:rPr lang="it-IT" sz="1800" dirty="0"/>
            <a:t>In via straordinaria, esclusivamente per le immissioni in ruolo relative all’anno scolastico 2021/2022, </a:t>
          </a:r>
          <a:r>
            <a:rPr lang="it-IT" sz="1800" b="1" dirty="0"/>
            <a:t>è </a:t>
          </a:r>
          <a:r>
            <a:rPr lang="it-IT" sz="1800" b="1" u="sng" dirty="0"/>
            <a:t>anticipato</a:t>
          </a:r>
          <a:r>
            <a:rPr lang="it-IT" sz="1800" b="1" dirty="0"/>
            <a:t> il concorso ordinario</a:t>
          </a:r>
          <a:r>
            <a:rPr lang="it-IT" sz="1800" dirty="0"/>
            <a:t> per le classi di concorso</a:t>
          </a:r>
          <a:r>
            <a:rPr lang="it-IT" sz="1800" b="1" i="1" dirty="0"/>
            <a:t> </a:t>
          </a:r>
          <a:r>
            <a:rPr lang="it-IT" sz="1800" b="1" dirty="0"/>
            <a:t>matematico-scientifiche (STEM)</a:t>
          </a:r>
          <a:r>
            <a:rPr lang="it-IT" sz="1800" dirty="0"/>
            <a:t>:</a:t>
          </a:r>
          <a:endParaRPr lang="en-US" sz="1800" dirty="0"/>
        </a:p>
      </dgm:t>
    </dgm:pt>
    <dgm:pt modelId="{5088064F-D466-4520-B4F3-F5876C20710E}" type="parTrans" cxnId="{CB7F5D14-E2F4-4C61-983C-DF3DE281EAC4}">
      <dgm:prSet/>
      <dgm:spPr/>
      <dgm:t>
        <a:bodyPr/>
        <a:lstStyle/>
        <a:p>
          <a:endParaRPr lang="en-US"/>
        </a:p>
      </dgm:t>
    </dgm:pt>
    <dgm:pt modelId="{79D7ED37-9752-4144-9534-955C31E8BAEC}" type="sibTrans" cxnId="{CB7F5D14-E2F4-4C61-983C-DF3DE281EAC4}">
      <dgm:prSet/>
      <dgm:spPr/>
      <dgm:t>
        <a:bodyPr/>
        <a:lstStyle/>
        <a:p>
          <a:endParaRPr lang="en-US"/>
        </a:p>
      </dgm:t>
    </dgm:pt>
    <dgm:pt modelId="{46557FE9-A5A4-4765-9AF2-75634773A128}">
      <dgm:prSet custT="1"/>
      <dgm:spPr/>
      <dgm:t>
        <a:bodyPr/>
        <a:lstStyle/>
        <a:p>
          <a:r>
            <a:rPr lang="it-IT" sz="1200" b="1" dirty="0"/>
            <a:t>A020- Fisica – 282 posti</a:t>
          </a:r>
          <a:endParaRPr lang="en-US" sz="1200" dirty="0"/>
        </a:p>
      </dgm:t>
    </dgm:pt>
    <dgm:pt modelId="{CC8AF5C2-2F44-408C-B839-24FF686E7C26}" type="parTrans" cxnId="{12DDEE71-4138-47A2-8A32-C81BDF3434C0}">
      <dgm:prSet/>
      <dgm:spPr/>
      <dgm:t>
        <a:bodyPr/>
        <a:lstStyle/>
        <a:p>
          <a:endParaRPr lang="en-US"/>
        </a:p>
      </dgm:t>
    </dgm:pt>
    <dgm:pt modelId="{2083BA8F-2517-4F0F-AA36-341BFF2A2256}" type="sibTrans" cxnId="{12DDEE71-4138-47A2-8A32-C81BDF3434C0}">
      <dgm:prSet/>
      <dgm:spPr/>
      <dgm:t>
        <a:bodyPr/>
        <a:lstStyle/>
        <a:p>
          <a:endParaRPr lang="en-US"/>
        </a:p>
      </dgm:t>
    </dgm:pt>
    <dgm:pt modelId="{7D62C2A4-7105-470D-9DC6-5DCE7D62468B}">
      <dgm:prSet custT="1"/>
      <dgm:spPr/>
      <dgm:t>
        <a:bodyPr/>
        <a:lstStyle/>
        <a:p>
          <a:r>
            <a:rPr lang="it-IT" sz="1200" b="1" dirty="0"/>
            <a:t>A026- Matematica - 1005 posti</a:t>
          </a:r>
          <a:endParaRPr lang="en-US" sz="1200" dirty="0"/>
        </a:p>
      </dgm:t>
    </dgm:pt>
    <dgm:pt modelId="{7617C8F6-AB7C-4052-99F0-A005D7250720}" type="parTrans" cxnId="{6A0C3FAE-3685-4B8C-8081-08957476B9B9}">
      <dgm:prSet/>
      <dgm:spPr/>
      <dgm:t>
        <a:bodyPr/>
        <a:lstStyle/>
        <a:p>
          <a:endParaRPr lang="en-US"/>
        </a:p>
      </dgm:t>
    </dgm:pt>
    <dgm:pt modelId="{791EF4DC-39A7-4C46-AE99-036578F733FE}" type="sibTrans" cxnId="{6A0C3FAE-3685-4B8C-8081-08957476B9B9}">
      <dgm:prSet/>
      <dgm:spPr/>
      <dgm:t>
        <a:bodyPr/>
        <a:lstStyle/>
        <a:p>
          <a:endParaRPr lang="en-US"/>
        </a:p>
      </dgm:t>
    </dgm:pt>
    <dgm:pt modelId="{3F9B90FA-35C1-43DA-829C-3085CD79E7F9}">
      <dgm:prSet custT="1"/>
      <dgm:spPr/>
      <dgm:t>
        <a:bodyPr/>
        <a:lstStyle/>
        <a:p>
          <a:r>
            <a:rPr lang="it-IT" sz="1200" b="1" dirty="0"/>
            <a:t>A027-Matematica e Fisica – 815 posti</a:t>
          </a:r>
          <a:endParaRPr lang="en-US" sz="1200" dirty="0"/>
        </a:p>
      </dgm:t>
    </dgm:pt>
    <dgm:pt modelId="{74044A92-7E3D-454C-8494-85E533DE9147}" type="parTrans" cxnId="{656B086B-E063-4C04-96C3-8CBE46E840F1}">
      <dgm:prSet/>
      <dgm:spPr/>
      <dgm:t>
        <a:bodyPr/>
        <a:lstStyle/>
        <a:p>
          <a:endParaRPr lang="en-US"/>
        </a:p>
      </dgm:t>
    </dgm:pt>
    <dgm:pt modelId="{953C3A9A-7373-4F81-8DC2-7C51BB956CE5}" type="sibTrans" cxnId="{656B086B-E063-4C04-96C3-8CBE46E840F1}">
      <dgm:prSet/>
      <dgm:spPr/>
      <dgm:t>
        <a:bodyPr/>
        <a:lstStyle/>
        <a:p>
          <a:endParaRPr lang="en-US"/>
        </a:p>
      </dgm:t>
    </dgm:pt>
    <dgm:pt modelId="{8E83E19E-D443-4A8E-BF6D-5C565165E07E}">
      <dgm:prSet custT="1"/>
      <dgm:spPr/>
      <dgm:t>
        <a:bodyPr/>
        <a:lstStyle/>
        <a:p>
          <a:r>
            <a:rPr lang="it-IT" sz="1200" b="1" dirty="0"/>
            <a:t>A028 – Matematica e scienze – 3124 posti</a:t>
          </a:r>
          <a:endParaRPr lang="en-US" sz="1200" dirty="0"/>
        </a:p>
      </dgm:t>
    </dgm:pt>
    <dgm:pt modelId="{D1BDA73B-B074-411E-B4C8-9DEB3E83CE8A}" type="parTrans" cxnId="{4BD23950-FC4A-4CD7-B0B1-7B99DD6B82A8}">
      <dgm:prSet/>
      <dgm:spPr/>
      <dgm:t>
        <a:bodyPr/>
        <a:lstStyle/>
        <a:p>
          <a:endParaRPr lang="en-US"/>
        </a:p>
      </dgm:t>
    </dgm:pt>
    <dgm:pt modelId="{7F03C0C4-54C7-4235-AF04-A06F6509DE7E}" type="sibTrans" cxnId="{4BD23950-FC4A-4CD7-B0B1-7B99DD6B82A8}">
      <dgm:prSet/>
      <dgm:spPr/>
      <dgm:t>
        <a:bodyPr/>
        <a:lstStyle/>
        <a:p>
          <a:endParaRPr lang="en-US"/>
        </a:p>
      </dgm:t>
    </dgm:pt>
    <dgm:pt modelId="{5B01BB6B-887D-4F6C-B0EA-496583ED3794}">
      <dgm:prSet custT="1"/>
      <dgm:spPr/>
      <dgm:t>
        <a:bodyPr/>
        <a:lstStyle/>
        <a:p>
          <a:r>
            <a:rPr lang="it-IT" sz="1200" b="1" dirty="0"/>
            <a:t>A041-Scienze e tecnologie informatiche – 903 posti</a:t>
          </a:r>
          <a:endParaRPr lang="en-US" sz="1200" dirty="0"/>
        </a:p>
      </dgm:t>
    </dgm:pt>
    <dgm:pt modelId="{45C7847E-9756-4A90-B3E0-D8A9F5C46231}" type="parTrans" cxnId="{91811722-64C1-4F73-AAB3-42F34ABA568D}">
      <dgm:prSet/>
      <dgm:spPr/>
      <dgm:t>
        <a:bodyPr/>
        <a:lstStyle/>
        <a:p>
          <a:endParaRPr lang="en-US"/>
        </a:p>
      </dgm:t>
    </dgm:pt>
    <dgm:pt modelId="{5E418668-A625-4D4B-8317-D97DBA15F102}" type="sibTrans" cxnId="{91811722-64C1-4F73-AAB3-42F34ABA568D}">
      <dgm:prSet/>
      <dgm:spPr/>
      <dgm:t>
        <a:bodyPr/>
        <a:lstStyle/>
        <a:p>
          <a:endParaRPr lang="en-US"/>
        </a:p>
      </dgm:t>
    </dgm:pt>
    <dgm:pt modelId="{8E593D94-BE07-49BB-8651-9252313528DB}">
      <dgm:prSet custT="1"/>
      <dgm:spPr/>
      <dgm:t>
        <a:bodyPr/>
        <a:lstStyle/>
        <a:p>
          <a:r>
            <a:rPr lang="it-IT" sz="1800" b="1" dirty="0"/>
            <a:t>Oltre 60000 candidati per un totale di 6.129 posti</a:t>
          </a:r>
          <a:r>
            <a:rPr lang="it-IT" sz="1800" dirty="0"/>
            <a:t>.</a:t>
          </a:r>
          <a:endParaRPr lang="en-US" sz="1800" dirty="0"/>
        </a:p>
      </dgm:t>
    </dgm:pt>
    <dgm:pt modelId="{CA32DF5F-7B2C-44D6-BAC5-B8F34C569B3B}" type="parTrans" cxnId="{0C648869-3A16-4AA2-BB8D-77C88747F995}">
      <dgm:prSet/>
      <dgm:spPr/>
      <dgm:t>
        <a:bodyPr/>
        <a:lstStyle/>
        <a:p>
          <a:endParaRPr lang="en-US"/>
        </a:p>
      </dgm:t>
    </dgm:pt>
    <dgm:pt modelId="{C656BB41-A1CA-47D9-9982-7B80DBB36D9F}" type="sibTrans" cxnId="{0C648869-3A16-4AA2-BB8D-77C88747F995}">
      <dgm:prSet/>
      <dgm:spPr/>
      <dgm:t>
        <a:bodyPr/>
        <a:lstStyle/>
        <a:p>
          <a:endParaRPr lang="en-US"/>
        </a:p>
      </dgm:t>
    </dgm:pt>
    <dgm:pt modelId="{0745B959-95A5-4F8E-B0E6-22E766AB013D}" type="pres">
      <dgm:prSet presAssocID="{B07A84AF-B44E-4F6F-B0A1-35EC913ABB35}" presName="linear" presStyleCnt="0">
        <dgm:presLayoutVars>
          <dgm:animLvl val="lvl"/>
          <dgm:resizeHandles val="exact"/>
        </dgm:presLayoutVars>
      </dgm:prSet>
      <dgm:spPr/>
    </dgm:pt>
    <dgm:pt modelId="{0C3FE090-ED29-472E-9342-0F031B843256}" type="pres">
      <dgm:prSet presAssocID="{3DCB96AD-5141-4141-B363-6B4B5CA8A3F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6848E29-AE1E-4D6B-96B9-593B243AAC31}" type="pres">
      <dgm:prSet presAssocID="{3DCB96AD-5141-4141-B363-6B4B5CA8A3F9}" presName="childText" presStyleLbl="revTx" presStyleIdx="0" presStyleCnt="1">
        <dgm:presLayoutVars>
          <dgm:bulletEnabled val="1"/>
        </dgm:presLayoutVars>
      </dgm:prSet>
      <dgm:spPr/>
    </dgm:pt>
    <dgm:pt modelId="{E27D0154-2FF6-4D26-BC18-B88A77A54DD9}" type="pres">
      <dgm:prSet presAssocID="{8E593D94-BE07-49BB-8651-9252313528D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B7F5D14-E2F4-4C61-983C-DF3DE281EAC4}" srcId="{B07A84AF-B44E-4F6F-B0A1-35EC913ABB35}" destId="{3DCB96AD-5141-4141-B363-6B4B5CA8A3F9}" srcOrd="0" destOrd="0" parTransId="{5088064F-D466-4520-B4F3-F5876C20710E}" sibTransId="{79D7ED37-9752-4144-9534-955C31E8BAEC}"/>
    <dgm:cxn modelId="{91811722-64C1-4F73-AAB3-42F34ABA568D}" srcId="{3DCB96AD-5141-4141-B363-6B4B5CA8A3F9}" destId="{5B01BB6B-887D-4F6C-B0EA-496583ED3794}" srcOrd="4" destOrd="0" parTransId="{45C7847E-9756-4A90-B3E0-D8A9F5C46231}" sibTransId="{5E418668-A625-4D4B-8317-D97DBA15F102}"/>
    <dgm:cxn modelId="{518ACF24-6EF4-4FB8-BDD5-59A03E6C3679}" type="presOf" srcId="{8E83E19E-D443-4A8E-BF6D-5C565165E07E}" destId="{46848E29-AE1E-4D6B-96B9-593B243AAC31}" srcOrd="0" destOrd="3" presId="urn:microsoft.com/office/officeart/2005/8/layout/vList2"/>
    <dgm:cxn modelId="{0C648869-3A16-4AA2-BB8D-77C88747F995}" srcId="{B07A84AF-B44E-4F6F-B0A1-35EC913ABB35}" destId="{8E593D94-BE07-49BB-8651-9252313528DB}" srcOrd="1" destOrd="0" parTransId="{CA32DF5F-7B2C-44D6-BAC5-B8F34C569B3B}" sibTransId="{C656BB41-A1CA-47D9-9982-7B80DBB36D9F}"/>
    <dgm:cxn modelId="{656B086B-E063-4C04-96C3-8CBE46E840F1}" srcId="{3DCB96AD-5141-4141-B363-6B4B5CA8A3F9}" destId="{3F9B90FA-35C1-43DA-829C-3085CD79E7F9}" srcOrd="2" destOrd="0" parTransId="{74044A92-7E3D-454C-8494-85E533DE9147}" sibTransId="{953C3A9A-7373-4F81-8DC2-7C51BB956CE5}"/>
    <dgm:cxn modelId="{4BD23950-FC4A-4CD7-B0B1-7B99DD6B82A8}" srcId="{3DCB96AD-5141-4141-B363-6B4B5CA8A3F9}" destId="{8E83E19E-D443-4A8E-BF6D-5C565165E07E}" srcOrd="3" destOrd="0" parTransId="{D1BDA73B-B074-411E-B4C8-9DEB3E83CE8A}" sibTransId="{7F03C0C4-54C7-4235-AF04-A06F6509DE7E}"/>
    <dgm:cxn modelId="{12DDEE71-4138-47A2-8A32-C81BDF3434C0}" srcId="{3DCB96AD-5141-4141-B363-6B4B5CA8A3F9}" destId="{46557FE9-A5A4-4765-9AF2-75634773A128}" srcOrd="0" destOrd="0" parTransId="{CC8AF5C2-2F44-408C-B839-24FF686E7C26}" sibTransId="{2083BA8F-2517-4F0F-AA36-341BFF2A2256}"/>
    <dgm:cxn modelId="{A8209D75-7C2B-4BB0-BD2C-8FA32CB8ED21}" type="presOf" srcId="{3DCB96AD-5141-4141-B363-6B4B5CA8A3F9}" destId="{0C3FE090-ED29-472E-9342-0F031B843256}" srcOrd="0" destOrd="0" presId="urn:microsoft.com/office/officeart/2005/8/layout/vList2"/>
    <dgm:cxn modelId="{1785F477-DAA9-4050-95BE-7A0600C6394A}" type="presOf" srcId="{8E593D94-BE07-49BB-8651-9252313528DB}" destId="{E27D0154-2FF6-4D26-BC18-B88A77A54DD9}" srcOrd="0" destOrd="0" presId="urn:microsoft.com/office/officeart/2005/8/layout/vList2"/>
    <dgm:cxn modelId="{6A0C3FAE-3685-4B8C-8081-08957476B9B9}" srcId="{3DCB96AD-5141-4141-B363-6B4B5CA8A3F9}" destId="{7D62C2A4-7105-470D-9DC6-5DCE7D62468B}" srcOrd="1" destOrd="0" parTransId="{7617C8F6-AB7C-4052-99F0-A005D7250720}" sibTransId="{791EF4DC-39A7-4C46-AE99-036578F733FE}"/>
    <dgm:cxn modelId="{A33A7CAF-FAF0-406F-B0F2-6B617BBE8C1D}" type="presOf" srcId="{7D62C2A4-7105-470D-9DC6-5DCE7D62468B}" destId="{46848E29-AE1E-4D6B-96B9-593B243AAC31}" srcOrd="0" destOrd="1" presId="urn:microsoft.com/office/officeart/2005/8/layout/vList2"/>
    <dgm:cxn modelId="{515504D2-AE51-4B72-9ACA-AC1A5345810B}" type="presOf" srcId="{5B01BB6B-887D-4F6C-B0EA-496583ED3794}" destId="{46848E29-AE1E-4D6B-96B9-593B243AAC31}" srcOrd="0" destOrd="4" presId="urn:microsoft.com/office/officeart/2005/8/layout/vList2"/>
    <dgm:cxn modelId="{256F8FD8-89A5-471C-841D-D113FB225651}" type="presOf" srcId="{46557FE9-A5A4-4765-9AF2-75634773A128}" destId="{46848E29-AE1E-4D6B-96B9-593B243AAC31}" srcOrd="0" destOrd="0" presId="urn:microsoft.com/office/officeart/2005/8/layout/vList2"/>
    <dgm:cxn modelId="{C7EC10FB-AFE9-4BCE-9699-476E04285571}" type="presOf" srcId="{B07A84AF-B44E-4F6F-B0A1-35EC913ABB35}" destId="{0745B959-95A5-4F8E-B0E6-22E766AB013D}" srcOrd="0" destOrd="0" presId="urn:microsoft.com/office/officeart/2005/8/layout/vList2"/>
    <dgm:cxn modelId="{89A6C6FF-031A-4B8B-82E7-62614A4C1533}" type="presOf" srcId="{3F9B90FA-35C1-43DA-829C-3085CD79E7F9}" destId="{46848E29-AE1E-4D6B-96B9-593B243AAC31}" srcOrd="0" destOrd="2" presId="urn:microsoft.com/office/officeart/2005/8/layout/vList2"/>
    <dgm:cxn modelId="{5CD9FFEA-6F48-495D-89AE-C7879DADF61B}" type="presParOf" srcId="{0745B959-95A5-4F8E-B0E6-22E766AB013D}" destId="{0C3FE090-ED29-472E-9342-0F031B843256}" srcOrd="0" destOrd="0" presId="urn:microsoft.com/office/officeart/2005/8/layout/vList2"/>
    <dgm:cxn modelId="{E5A3A38E-1A2B-4B5D-B06D-486B5C2BF04A}" type="presParOf" srcId="{0745B959-95A5-4F8E-B0E6-22E766AB013D}" destId="{46848E29-AE1E-4D6B-96B9-593B243AAC31}" srcOrd="1" destOrd="0" presId="urn:microsoft.com/office/officeart/2005/8/layout/vList2"/>
    <dgm:cxn modelId="{2ACC6AA1-EAA3-450B-B126-E923E667DD0B}" type="presParOf" srcId="{0745B959-95A5-4F8E-B0E6-22E766AB013D}" destId="{E27D0154-2FF6-4D26-BC18-B88A77A54DD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EE3C50-E276-4777-9018-AEDBE22DBA1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97AD07D-37C9-466C-B1B7-08C3D16FEBCC}">
      <dgm:prSet/>
      <dgm:spPr/>
      <dgm:t>
        <a:bodyPr/>
        <a:lstStyle/>
        <a:p>
          <a:pPr algn="just"/>
          <a:r>
            <a:rPr lang="it-IT" dirty="0"/>
            <a:t>Partecipano </a:t>
          </a:r>
          <a:r>
            <a:rPr lang="it-IT" b="1" dirty="0"/>
            <a:t>solo ed esclusivamente i candidati che hanno presentato domanda, entro il 31 luglio 2020</a:t>
          </a:r>
          <a:r>
            <a:rPr lang="it-IT" dirty="0"/>
            <a:t>, per il concorso ordinario secondaria I e II grado di cui al DD. n. 201 del 20 aprile 2020 per le classi di concorso interessate. </a:t>
          </a:r>
          <a:endParaRPr lang="en-US" dirty="0"/>
        </a:p>
      </dgm:t>
    </dgm:pt>
    <dgm:pt modelId="{A9A9FDEA-2AD3-41F2-92D5-A5F62EDB638A}" type="parTrans" cxnId="{E75015B5-75B8-4701-BDC6-CB76F3FC3AF5}">
      <dgm:prSet/>
      <dgm:spPr/>
      <dgm:t>
        <a:bodyPr/>
        <a:lstStyle/>
        <a:p>
          <a:endParaRPr lang="en-US"/>
        </a:p>
      </dgm:t>
    </dgm:pt>
    <dgm:pt modelId="{26EB6A90-AD2D-4321-A5F9-68CBC8A80E4E}" type="sibTrans" cxnId="{E75015B5-75B8-4701-BDC6-CB76F3FC3AF5}">
      <dgm:prSet/>
      <dgm:spPr/>
      <dgm:t>
        <a:bodyPr/>
        <a:lstStyle/>
        <a:p>
          <a:endParaRPr lang="en-US"/>
        </a:p>
      </dgm:t>
    </dgm:pt>
    <dgm:pt modelId="{5C167849-109D-4476-8B81-58D85E446875}">
      <dgm:prSet/>
      <dgm:spPr/>
      <dgm:t>
        <a:bodyPr/>
        <a:lstStyle/>
        <a:p>
          <a:r>
            <a:rPr lang="it-IT" b="1"/>
            <a:t>Non sono previste nuove candidature.</a:t>
          </a:r>
          <a:endParaRPr lang="en-US"/>
        </a:p>
      </dgm:t>
    </dgm:pt>
    <dgm:pt modelId="{16913C49-11B4-4026-9706-CA74A51A5E89}" type="parTrans" cxnId="{4FEB5CCC-EA5C-48E0-9DAB-E401605323C0}">
      <dgm:prSet/>
      <dgm:spPr/>
      <dgm:t>
        <a:bodyPr/>
        <a:lstStyle/>
        <a:p>
          <a:endParaRPr lang="en-US"/>
        </a:p>
      </dgm:t>
    </dgm:pt>
    <dgm:pt modelId="{C23A23A1-15CB-4306-8EEA-9CAC5CAE19A4}" type="sibTrans" cxnId="{4FEB5CCC-EA5C-48E0-9DAB-E401605323C0}">
      <dgm:prSet/>
      <dgm:spPr/>
      <dgm:t>
        <a:bodyPr/>
        <a:lstStyle/>
        <a:p>
          <a:endParaRPr lang="en-US"/>
        </a:p>
      </dgm:t>
    </dgm:pt>
    <dgm:pt modelId="{79D05221-24A4-4B6A-AD1D-7BA30CCFF3C4}" type="pres">
      <dgm:prSet presAssocID="{3CEE3C50-E276-4777-9018-AEDBE22DBA1A}" presName="linear" presStyleCnt="0">
        <dgm:presLayoutVars>
          <dgm:animLvl val="lvl"/>
          <dgm:resizeHandles val="exact"/>
        </dgm:presLayoutVars>
      </dgm:prSet>
      <dgm:spPr/>
    </dgm:pt>
    <dgm:pt modelId="{443B1FF8-DBAE-4BB6-877C-745CB3B11635}" type="pres">
      <dgm:prSet presAssocID="{997AD07D-37C9-466C-B1B7-08C3D16FEBC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2E098BA-CFA7-45FA-B9E8-2B755AFD37A2}" type="pres">
      <dgm:prSet presAssocID="{26EB6A90-AD2D-4321-A5F9-68CBC8A80E4E}" presName="spacer" presStyleCnt="0"/>
      <dgm:spPr/>
    </dgm:pt>
    <dgm:pt modelId="{F864398F-232A-41CE-A370-681CD4586C95}" type="pres">
      <dgm:prSet presAssocID="{5C167849-109D-4476-8B81-58D85E446875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B815D82-45CE-4D97-9349-8576A21A231E}" type="presOf" srcId="{3CEE3C50-E276-4777-9018-AEDBE22DBA1A}" destId="{79D05221-24A4-4B6A-AD1D-7BA30CCFF3C4}" srcOrd="0" destOrd="0" presId="urn:microsoft.com/office/officeart/2005/8/layout/vList2"/>
    <dgm:cxn modelId="{E75015B5-75B8-4701-BDC6-CB76F3FC3AF5}" srcId="{3CEE3C50-E276-4777-9018-AEDBE22DBA1A}" destId="{997AD07D-37C9-466C-B1B7-08C3D16FEBCC}" srcOrd="0" destOrd="0" parTransId="{A9A9FDEA-2AD3-41F2-92D5-A5F62EDB638A}" sibTransId="{26EB6A90-AD2D-4321-A5F9-68CBC8A80E4E}"/>
    <dgm:cxn modelId="{509E27BD-BC13-4E48-8F75-2124E53AF22C}" type="presOf" srcId="{997AD07D-37C9-466C-B1B7-08C3D16FEBCC}" destId="{443B1FF8-DBAE-4BB6-877C-745CB3B11635}" srcOrd="0" destOrd="0" presId="urn:microsoft.com/office/officeart/2005/8/layout/vList2"/>
    <dgm:cxn modelId="{71E0B3C4-D8A4-40D7-B5B9-785539E5CFB4}" type="presOf" srcId="{5C167849-109D-4476-8B81-58D85E446875}" destId="{F864398F-232A-41CE-A370-681CD4586C95}" srcOrd="0" destOrd="0" presId="urn:microsoft.com/office/officeart/2005/8/layout/vList2"/>
    <dgm:cxn modelId="{4FEB5CCC-EA5C-48E0-9DAB-E401605323C0}" srcId="{3CEE3C50-E276-4777-9018-AEDBE22DBA1A}" destId="{5C167849-109D-4476-8B81-58D85E446875}" srcOrd="1" destOrd="0" parTransId="{16913C49-11B4-4026-9706-CA74A51A5E89}" sibTransId="{C23A23A1-15CB-4306-8EEA-9CAC5CAE19A4}"/>
    <dgm:cxn modelId="{BE1C24B3-1F52-484C-BA32-9D2A08E479C4}" type="presParOf" srcId="{79D05221-24A4-4B6A-AD1D-7BA30CCFF3C4}" destId="{443B1FF8-DBAE-4BB6-877C-745CB3B11635}" srcOrd="0" destOrd="0" presId="urn:microsoft.com/office/officeart/2005/8/layout/vList2"/>
    <dgm:cxn modelId="{3FF712ED-FE23-4A32-AF3D-AB78E72358EC}" type="presParOf" srcId="{79D05221-24A4-4B6A-AD1D-7BA30CCFF3C4}" destId="{52E098BA-CFA7-45FA-B9E8-2B755AFD37A2}" srcOrd="1" destOrd="0" presId="urn:microsoft.com/office/officeart/2005/8/layout/vList2"/>
    <dgm:cxn modelId="{7C5987AF-25A9-4E3E-B447-7E25C839B67D}" type="presParOf" srcId="{79D05221-24A4-4B6A-AD1D-7BA30CCFF3C4}" destId="{F864398F-232A-41CE-A370-681CD4586C9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492DAC-96E3-4170-96F5-54BD5592967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D948F3-3E08-4898-B54F-0EC6D6773C48}">
      <dgm:prSet custT="1"/>
      <dgm:spPr/>
      <dgm:t>
        <a:bodyPr/>
        <a:lstStyle/>
        <a:p>
          <a:pPr algn="just"/>
          <a:r>
            <a:rPr lang="it-IT" sz="1800" dirty="0"/>
            <a:t>L'avviso relativo </a:t>
          </a:r>
          <a:r>
            <a:rPr lang="it-IT" sz="1800" b="1" dirty="0"/>
            <a:t>al calendario della prova scritta</a:t>
          </a:r>
          <a:r>
            <a:rPr lang="it-IT" sz="1800" dirty="0"/>
            <a:t>, distinta per classe di concorso, ed alle relative modalità di svolgimento </a:t>
          </a:r>
          <a:r>
            <a:rPr lang="it-IT" sz="1800" b="1" dirty="0"/>
            <a:t>(data e orario)</a:t>
          </a:r>
          <a:r>
            <a:rPr lang="it-IT" sz="1800" dirty="0"/>
            <a:t> è pubblicato nella Gazzetta Ufficiale della Repubblica italiana  -  4ªSerie speciale «Concorsi ed esami», sul sito istituzionale del  Ministero,  nonché  sui  siti  degli  uffici scolastici regionali. </a:t>
          </a:r>
          <a:endParaRPr lang="en-US" sz="1800" dirty="0"/>
        </a:p>
      </dgm:t>
    </dgm:pt>
    <dgm:pt modelId="{8C418555-28BA-4543-9300-DE6490CFDF9E}" type="parTrans" cxnId="{B7792D9B-68D6-4368-A9BC-3A1945FD52F2}">
      <dgm:prSet/>
      <dgm:spPr/>
      <dgm:t>
        <a:bodyPr/>
        <a:lstStyle/>
        <a:p>
          <a:endParaRPr lang="en-US"/>
        </a:p>
      </dgm:t>
    </dgm:pt>
    <dgm:pt modelId="{1ED70A7C-393A-4F66-BEF2-D26FCF79094E}" type="sibTrans" cxnId="{B7792D9B-68D6-4368-A9BC-3A1945FD52F2}">
      <dgm:prSet/>
      <dgm:spPr/>
      <dgm:t>
        <a:bodyPr/>
        <a:lstStyle/>
        <a:p>
          <a:endParaRPr lang="en-US"/>
        </a:p>
      </dgm:t>
    </dgm:pt>
    <dgm:pt modelId="{CB16C0AF-1390-4795-B7F9-F5C3CD076561}">
      <dgm:prSet custT="1"/>
      <dgm:spPr/>
      <dgm:t>
        <a:bodyPr/>
        <a:lstStyle/>
        <a:p>
          <a:pPr algn="just"/>
          <a:r>
            <a:rPr lang="it-IT" sz="1800"/>
            <a:t>I </a:t>
          </a:r>
          <a:r>
            <a:rPr lang="it-IT" sz="1800" b="1" dirty="0"/>
            <a:t>quesiti della prova scritta </a:t>
          </a:r>
          <a:r>
            <a:rPr lang="it-IT" sz="1800" dirty="0"/>
            <a:t>sono predisposti a livello nazionale dal Ministero che si avvale di una o più università.</a:t>
          </a:r>
          <a:endParaRPr lang="en-US" sz="1800" dirty="0"/>
        </a:p>
      </dgm:t>
    </dgm:pt>
    <dgm:pt modelId="{7CB0F5AF-F000-4931-8019-6DE4A738B664}" type="parTrans" cxnId="{BEED5462-419C-4757-B3EE-A8BCF9945E5B}">
      <dgm:prSet/>
      <dgm:spPr/>
      <dgm:t>
        <a:bodyPr/>
        <a:lstStyle/>
        <a:p>
          <a:endParaRPr lang="it-IT"/>
        </a:p>
      </dgm:t>
    </dgm:pt>
    <dgm:pt modelId="{8BDE7144-230B-4DC9-91F8-D59E3677E1E1}" type="sibTrans" cxnId="{BEED5462-419C-4757-B3EE-A8BCF9945E5B}">
      <dgm:prSet/>
      <dgm:spPr/>
      <dgm:t>
        <a:bodyPr/>
        <a:lstStyle/>
        <a:p>
          <a:endParaRPr lang="it-IT"/>
        </a:p>
      </dgm:t>
    </dgm:pt>
    <dgm:pt modelId="{E248FCA3-1DAD-47C0-A24D-2FF26D291F58}">
      <dgm:prSet custT="1"/>
      <dgm:spPr/>
      <dgm:t>
        <a:bodyPr/>
        <a:lstStyle/>
        <a:p>
          <a:pPr algn="just"/>
          <a:r>
            <a:rPr lang="it-IT" sz="1800"/>
            <a:t>L'elenco </a:t>
          </a:r>
          <a:r>
            <a:rPr lang="it-IT" sz="1800" dirty="0"/>
            <a:t>delle sedi d'esame, con la loro esatta ubicazione e con l'indicazione della destinazione dei candidati è comunicato dagli uffici scolastici regionali presso i quali si svolge la </a:t>
          </a:r>
          <a:r>
            <a:rPr lang="it-IT" sz="1800" b="1" dirty="0"/>
            <a:t>prova almeno quindici giorni prima della data di svolgimento delle prove </a:t>
          </a:r>
          <a:r>
            <a:rPr lang="it-IT" sz="1800" dirty="0"/>
            <a:t>tramite avviso pubblicato nei rispettivi albi e siti internet.</a:t>
          </a:r>
          <a:endParaRPr lang="en-US" sz="1800" dirty="0"/>
        </a:p>
      </dgm:t>
    </dgm:pt>
    <dgm:pt modelId="{C9B8C24A-C969-4437-AB15-6BF6D55C4CAA}" type="parTrans" cxnId="{E1A342B3-A512-45FE-966E-9F5A85A3EB5B}">
      <dgm:prSet/>
      <dgm:spPr/>
      <dgm:t>
        <a:bodyPr/>
        <a:lstStyle/>
        <a:p>
          <a:endParaRPr lang="it-IT"/>
        </a:p>
      </dgm:t>
    </dgm:pt>
    <dgm:pt modelId="{DC9C2138-20C9-4C39-95EA-AF48F29C09DF}" type="sibTrans" cxnId="{E1A342B3-A512-45FE-966E-9F5A85A3EB5B}">
      <dgm:prSet/>
      <dgm:spPr/>
      <dgm:t>
        <a:bodyPr/>
        <a:lstStyle/>
        <a:p>
          <a:endParaRPr lang="it-IT"/>
        </a:p>
      </dgm:t>
    </dgm:pt>
    <dgm:pt modelId="{4DEC6D3E-5251-4B4A-8981-99CE01F81BE4}" type="pres">
      <dgm:prSet presAssocID="{34492DAC-96E3-4170-96F5-54BD5592967D}" presName="linear" presStyleCnt="0">
        <dgm:presLayoutVars>
          <dgm:animLvl val="lvl"/>
          <dgm:resizeHandles val="exact"/>
        </dgm:presLayoutVars>
      </dgm:prSet>
      <dgm:spPr/>
    </dgm:pt>
    <dgm:pt modelId="{DCAAD87F-FE6A-4D09-BFDF-298C0A8A441F}" type="pres">
      <dgm:prSet presAssocID="{04D948F3-3E08-4898-B54F-0EC6D6773C48}" presName="parentText" presStyleLbl="node1" presStyleIdx="0" presStyleCnt="3" custLinFactNeighborY="-34444">
        <dgm:presLayoutVars>
          <dgm:chMax val="0"/>
          <dgm:bulletEnabled val="1"/>
        </dgm:presLayoutVars>
      </dgm:prSet>
      <dgm:spPr/>
    </dgm:pt>
    <dgm:pt modelId="{0FED3F21-81B1-4D6C-99AA-40628A4CB186}" type="pres">
      <dgm:prSet presAssocID="{1ED70A7C-393A-4F66-BEF2-D26FCF79094E}" presName="spacer" presStyleCnt="0"/>
      <dgm:spPr/>
    </dgm:pt>
    <dgm:pt modelId="{5B8A2BCA-31E1-44B0-A61D-A270E9F110B0}" type="pres">
      <dgm:prSet presAssocID="{E248FCA3-1DAD-47C0-A24D-2FF26D291F5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FD32C96-B2D3-49C0-BB97-40A8153F3A4D}" type="pres">
      <dgm:prSet presAssocID="{DC9C2138-20C9-4C39-95EA-AF48F29C09DF}" presName="spacer" presStyleCnt="0"/>
      <dgm:spPr/>
    </dgm:pt>
    <dgm:pt modelId="{46AC1DAD-5371-47A0-9801-7D7ED0ABC6D1}" type="pres">
      <dgm:prSet presAssocID="{CB16C0AF-1390-4795-B7F9-F5C3CD07656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B044632-DAD7-48DF-9740-D04322C4D158}" type="presOf" srcId="{04D948F3-3E08-4898-B54F-0EC6D6773C48}" destId="{DCAAD87F-FE6A-4D09-BFDF-298C0A8A441F}" srcOrd="0" destOrd="0" presId="urn:microsoft.com/office/officeart/2005/8/layout/vList2"/>
    <dgm:cxn modelId="{BEED5462-419C-4757-B3EE-A8BCF9945E5B}" srcId="{34492DAC-96E3-4170-96F5-54BD5592967D}" destId="{CB16C0AF-1390-4795-B7F9-F5C3CD076561}" srcOrd="2" destOrd="0" parTransId="{7CB0F5AF-F000-4931-8019-6DE4A738B664}" sibTransId="{8BDE7144-230B-4DC9-91F8-D59E3677E1E1}"/>
    <dgm:cxn modelId="{62332A7D-13BE-4947-A1E2-10A170092031}" type="presOf" srcId="{E248FCA3-1DAD-47C0-A24D-2FF26D291F58}" destId="{5B8A2BCA-31E1-44B0-A61D-A270E9F110B0}" srcOrd="0" destOrd="0" presId="urn:microsoft.com/office/officeart/2005/8/layout/vList2"/>
    <dgm:cxn modelId="{B7792D9B-68D6-4368-A9BC-3A1945FD52F2}" srcId="{34492DAC-96E3-4170-96F5-54BD5592967D}" destId="{04D948F3-3E08-4898-B54F-0EC6D6773C48}" srcOrd="0" destOrd="0" parTransId="{8C418555-28BA-4543-9300-DE6490CFDF9E}" sibTransId="{1ED70A7C-393A-4F66-BEF2-D26FCF79094E}"/>
    <dgm:cxn modelId="{E1A342B3-A512-45FE-966E-9F5A85A3EB5B}" srcId="{34492DAC-96E3-4170-96F5-54BD5592967D}" destId="{E248FCA3-1DAD-47C0-A24D-2FF26D291F58}" srcOrd="1" destOrd="0" parTransId="{C9B8C24A-C969-4437-AB15-6BF6D55C4CAA}" sibTransId="{DC9C2138-20C9-4C39-95EA-AF48F29C09DF}"/>
    <dgm:cxn modelId="{5B4EEBD0-D835-4A95-8A97-BF624A8AEA80}" type="presOf" srcId="{CB16C0AF-1390-4795-B7F9-F5C3CD076561}" destId="{46AC1DAD-5371-47A0-9801-7D7ED0ABC6D1}" srcOrd="0" destOrd="0" presId="urn:microsoft.com/office/officeart/2005/8/layout/vList2"/>
    <dgm:cxn modelId="{083C36F4-A906-4B63-BB85-6116703C5149}" type="presOf" srcId="{34492DAC-96E3-4170-96F5-54BD5592967D}" destId="{4DEC6D3E-5251-4B4A-8981-99CE01F81BE4}" srcOrd="0" destOrd="0" presId="urn:microsoft.com/office/officeart/2005/8/layout/vList2"/>
    <dgm:cxn modelId="{57606687-7BF3-4AC1-902E-DCA0B8997261}" type="presParOf" srcId="{4DEC6D3E-5251-4B4A-8981-99CE01F81BE4}" destId="{DCAAD87F-FE6A-4D09-BFDF-298C0A8A441F}" srcOrd="0" destOrd="0" presId="urn:microsoft.com/office/officeart/2005/8/layout/vList2"/>
    <dgm:cxn modelId="{3B83BC79-4B7F-4575-AF0E-508B541A303B}" type="presParOf" srcId="{4DEC6D3E-5251-4B4A-8981-99CE01F81BE4}" destId="{0FED3F21-81B1-4D6C-99AA-40628A4CB186}" srcOrd="1" destOrd="0" presId="urn:microsoft.com/office/officeart/2005/8/layout/vList2"/>
    <dgm:cxn modelId="{B4C593FF-643B-4588-B0FE-1A21D161F518}" type="presParOf" srcId="{4DEC6D3E-5251-4B4A-8981-99CE01F81BE4}" destId="{5B8A2BCA-31E1-44B0-A61D-A270E9F110B0}" srcOrd="2" destOrd="0" presId="urn:microsoft.com/office/officeart/2005/8/layout/vList2"/>
    <dgm:cxn modelId="{9C4BA135-A22C-4B90-B856-6A6DC57A97A9}" type="presParOf" srcId="{4DEC6D3E-5251-4B4A-8981-99CE01F81BE4}" destId="{CFD32C96-B2D3-49C0-BB97-40A8153F3A4D}" srcOrd="3" destOrd="0" presId="urn:microsoft.com/office/officeart/2005/8/layout/vList2"/>
    <dgm:cxn modelId="{C47D8A79-06DC-4647-BD75-14266441C468}" type="presParOf" srcId="{4DEC6D3E-5251-4B4A-8981-99CE01F81BE4}" destId="{46AC1DAD-5371-47A0-9801-7D7ED0ABC6D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4492DAC-96E3-4170-96F5-54BD5592967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B485FA-6950-4404-A512-0C8A0FCDA45A}">
      <dgm:prSet custT="1"/>
      <dgm:spPr/>
      <dgm:t>
        <a:bodyPr/>
        <a:lstStyle/>
        <a:p>
          <a:r>
            <a:rPr lang="en-US" sz="2800" dirty="0"/>
            <a:t>I </a:t>
          </a:r>
          <a:r>
            <a:rPr lang="en-US" sz="2800" dirty="0" err="1"/>
            <a:t>candidati</a:t>
          </a:r>
          <a:r>
            <a:rPr lang="en-US" sz="2800" dirty="0"/>
            <a:t> </a:t>
          </a:r>
          <a:r>
            <a:rPr lang="en-US" sz="2800" dirty="0" err="1"/>
            <a:t>devono</a:t>
          </a:r>
          <a:r>
            <a:rPr lang="en-US" sz="2800" dirty="0"/>
            <a:t> </a:t>
          </a:r>
          <a:r>
            <a:rPr lang="en-US" sz="2800" dirty="0" err="1"/>
            <a:t>presentarsi</a:t>
          </a:r>
          <a:r>
            <a:rPr lang="en-US" sz="2800" dirty="0"/>
            <a:t> </a:t>
          </a:r>
          <a:r>
            <a:rPr lang="en-US" sz="2800" dirty="0" err="1"/>
            <a:t>nelle</a:t>
          </a:r>
          <a:r>
            <a:rPr lang="en-US" sz="2800" dirty="0"/>
            <a:t> </a:t>
          </a:r>
          <a:r>
            <a:rPr lang="en-US" sz="2800" dirty="0" err="1"/>
            <a:t>rispettive</a:t>
          </a:r>
          <a:r>
            <a:rPr lang="en-US" sz="2800" dirty="0"/>
            <a:t> </a:t>
          </a:r>
          <a:r>
            <a:rPr lang="en-US" sz="2800" dirty="0" err="1"/>
            <a:t>sedi</a:t>
          </a:r>
          <a:r>
            <a:rPr lang="en-US" sz="2800" dirty="0"/>
            <a:t> di </a:t>
          </a:r>
          <a:r>
            <a:rPr lang="en-US" sz="2800" dirty="0" err="1"/>
            <a:t>esame</a:t>
          </a:r>
          <a:r>
            <a:rPr lang="en-US" sz="2800" dirty="0"/>
            <a:t> </a:t>
          </a:r>
          <a:r>
            <a:rPr lang="en-US" sz="2800" dirty="0" err="1"/>
            <a:t>muniti</a:t>
          </a:r>
          <a:r>
            <a:rPr lang="en-US" sz="2800" dirty="0"/>
            <a:t>:</a:t>
          </a:r>
        </a:p>
      </dgm:t>
    </dgm:pt>
    <dgm:pt modelId="{D795B03C-30DB-4557-8342-95B98029F185}" type="parTrans" cxnId="{1064A23D-CA84-48EA-9A66-BC284A8447B3}">
      <dgm:prSet/>
      <dgm:spPr/>
      <dgm:t>
        <a:bodyPr/>
        <a:lstStyle/>
        <a:p>
          <a:endParaRPr lang="en-US"/>
        </a:p>
      </dgm:t>
    </dgm:pt>
    <dgm:pt modelId="{8910CC24-D2D3-4DFF-B73F-0FADEB1C9B3D}" type="sibTrans" cxnId="{1064A23D-CA84-48EA-9A66-BC284A8447B3}">
      <dgm:prSet/>
      <dgm:spPr/>
      <dgm:t>
        <a:bodyPr/>
        <a:lstStyle/>
        <a:p>
          <a:endParaRPr lang="en-US"/>
        </a:p>
      </dgm:t>
    </dgm:pt>
    <dgm:pt modelId="{897649A9-3105-4633-B8D6-D2EE8F63182A}">
      <dgm:prSet custT="1"/>
      <dgm:spPr/>
      <dgm:t>
        <a:bodyPr/>
        <a:lstStyle/>
        <a:p>
          <a:pPr>
            <a:buFont typeface="Wingdings" panose="05000000000000000000" pitchFamily="2" charset="2"/>
            <a:buChar char=""/>
          </a:pPr>
          <a:r>
            <a:rPr lang="en-US" sz="1800" b="1" dirty="0">
              <a:solidFill>
                <a:srgbClr val="002060"/>
              </a:solidFill>
            </a:rPr>
            <a:t>del </a:t>
          </a:r>
          <a:r>
            <a:rPr lang="en-US" sz="1800" b="1" dirty="0" err="1">
              <a:solidFill>
                <a:srgbClr val="002060"/>
              </a:solidFill>
            </a:rPr>
            <a:t>documento</a:t>
          </a:r>
          <a:r>
            <a:rPr lang="en-US" sz="1800" b="1" dirty="0">
              <a:solidFill>
                <a:srgbClr val="002060"/>
              </a:solidFill>
            </a:rPr>
            <a:t> di </a:t>
          </a:r>
          <a:r>
            <a:rPr lang="en-US" sz="1800" b="1" dirty="0" err="1">
              <a:solidFill>
                <a:srgbClr val="002060"/>
              </a:solidFill>
            </a:rPr>
            <a:t>riconoscimento</a:t>
          </a:r>
          <a:r>
            <a:rPr lang="en-US" sz="1800" b="1" dirty="0">
              <a:solidFill>
                <a:srgbClr val="002060"/>
              </a:solidFill>
            </a:rPr>
            <a:t> in </a:t>
          </a:r>
          <a:r>
            <a:rPr lang="en-US" sz="1800" b="1" dirty="0" err="1">
              <a:solidFill>
                <a:srgbClr val="002060"/>
              </a:solidFill>
            </a:rPr>
            <a:t>corso</a:t>
          </a:r>
          <a:r>
            <a:rPr lang="en-US" sz="1800" b="1" dirty="0">
              <a:solidFill>
                <a:srgbClr val="002060"/>
              </a:solidFill>
            </a:rPr>
            <a:t> di </a:t>
          </a:r>
          <a:r>
            <a:rPr lang="en-US" sz="1800" b="1" dirty="0" err="1">
              <a:solidFill>
                <a:srgbClr val="002060"/>
              </a:solidFill>
            </a:rPr>
            <a:t>validità</a:t>
          </a:r>
          <a:r>
            <a:rPr lang="en-US" sz="1800" b="1" dirty="0">
              <a:solidFill>
                <a:srgbClr val="002060"/>
              </a:solidFill>
            </a:rPr>
            <a:t>;</a:t>
          </a:r>
          <a:endParaRPr lang="it-IT" sz="1800" b="1" dirty="0">
            <a:solidFill>
              <a:srgbClr val="002060"/>
            </a:solidFill>
          </a:endParaRPr>
        </a:p>
      </dgm:t>
    </dgm:pt>
    <dgm:pt modelId="{16EBFDF9-1D13-45B3-A2BD-F1D9A8BA7C53}" type="parTrans" cxnId="{3DA1CF0A-3A9C-4A74-8B1A-272A306E8CEC}">
      <dgm:prSet/>
      <dgm:spPr/>
      <dgm:t>
        <a:bodyPr/>
        <a:lstStyle/>
        <a:p>
          <a:endParaRPr lang="it-IT"/>
        </a:p>
      </dgm:t>
    </dgm:pt>
    <dgm:pt modelId="{2B9C9ADF-C7E4-4848-A150-E8D8E383FAEE}" type="sibTrans" cxnId="{3DA1CF0A-3A9C-4A74-8B1A-272A306E8CEC}">
      <dgm:prSet/>
      <dgm:spPr/>
      <dgm:t>
        <a:bodyPr/>
        <a:lstStyle/>
        <a:p>
          <a:endParaRPr lang="it-IT"/>
        </a:p>
      </dgm:t>
    </dgm:pt>
    <dgm:pt modelId="{06ED8408-AD70-4F8B-953B-0AA898A58283}">
      <dgm:prSet custT="1"/>
      <dgm:spPr/>
      <dgm:t>
        <a:bodyPr/>
        <a:lstStyle/>
        <a:p>
          <a:pPr>
            <a:buFont typeface="Wingdings" panose="05000000000000000000" pitchFamily="2" charset="2"/>
            <a:buChar char=""/>
          </a:pPr>
          <a:r>
            <a:rPr lang="en-US" sz="1800" b="1" dirty="0">
              <a:solidFill>
                <a:srgbClr val="002060"/>
              </a:solidFill>
            </a:rPr>
            <a:t>del </a:t>
          </a:r>
          <a:r>
            <a:rPr lang="en-US" sz="1800" b="1" dirty="0" err="1">
              <a:solidFill>
                <a:srgbClr val="002060"/>
              </a:solidFill>
            </a:rPr>
            <a:t>codice</a:t>
          </a:r>
          <a:r>
            <a:rPr lang="en-US" sz="1800" b="1" dirty="0">
              <a:solidFill>
                <a:srgbClr val="002060"/>
              </a:solidFill>
            </a:rPr>
            <a:t> </a:t>
          </a:r>
          <a:r>
            <a:rPr lang="en-US" sz="1800" b="1" dirty="0" err="1">
              <a:solidFill>
                <a:srgbClr val="002060"/>
              </a:solidFill>
            </a:rPr>
            <a:t>fiscale</a:t>
          </a:r>
          <a:r>
            <a:rPr lang="en-US" sz="1800" b="1" dirty="0">
              <a:solidFill>
                <a:srgbClr val="002060"/>
              </a:solidFill>
            </a:rPr>
            <a:t> ;</a:t>
          </a:r>
          <a:endParaRPr lang="it-IT" sz="1800" b="1" dirty="0">
            <a:solidFill>
              <a:srgbClr val="002060"/>
            </a:solidFill>
          </a:endParaRPr>
        </a:p>
      </dgm:t>
    </dgm:pt>
    <dgm:pt modelId="{D03EA024-E0DC-4615-9E68-6326152ACB3B}" type="parTrans" cxnId="{09426BBC-B6FE-4A31-9BDD-4893BD35F729}">
      <dgm:prSet/>
      <dgm:spPr/>
      <dgm:t>
        <a:bodyPr/>
        <a:lstStyle/>
        <a:p>
          <a:endParaRPr lang="it-IT"/>
        </a:p>
      </dgm:t>
    </dgm:pt>
    <dgm:pt modelId="{7244E10B-E0EC-4E1E-BCC6-AD13FC59547D}" type="sibTrans" cxnId="{09426BBC-B6FE-4A31-9BDD-4893BD35F729}">
      <dgm:prSet/>
      <dgm:spPr/>
      <dgm:t>
        <a:bodyPr/>
        <a:lstStyle/>
        <a:p>
          <a:endParaRPr lang="it-IT"/>
        </a:p>
      </dgm:t>
    </dgm:pt>
    <dgm:pt modelId="{142FCA77-4F8A-4B91-8E04-C3CA51675C57}">
      <dgm:prSet custT="1"/>
      <dgm:spPr/>
      <dgm:t>
        <a:bodyPr/>
        <a:lstStyle/>
        <a:p>
          <a:pPr>
            <a:buFont typeface="Wingdings" panose="05000000000000000000" pitchFamily="2" charset="2"/>
            <a:buChar char=""/>
          </a:pPr>
          <a:r>
            <a:rPr lang="en-US" sz="1800" b="1" dirty="0" err="1">
              <a:solidFill>
                <a:srgbClr val="002060"/>
              </a:solidFill>
            </a:rPr>
            <a:t>della</a:t>
          </a:r>
          <a:r>
            <a:rPr lang="en-US" sz="1800" b="1" dirty="0">
              <a:solidFill>
                <a:srgbClr val="002060"/>
              </a:solidFill>
            </a:rPr>
            <a:t> </a:t>
          </a:r>
          <a:r>
            <a:rPr lang="en-US" sz="1800" b="1" dirty="0" err="1">
              <a:solidFill>
                <a:srgbClr val="002060"/>
              </a:solidFill>
            </a:rPr>
            <a:t>ricevuta</a:t>
          </a:r>
          <a:r>
            <a:rPr lang="en-US" sz="1800" b="1" dirty="0">
              <a:solidFill>
                <a:srgbClr val="002060"/>
              </a:solidFill>
            </a:rPr>
            <a:t> di  </a:t>
          </a:r>
          <a:r>
            <a:rPr lang="en-US" sz="1800" b="1" dirty="0" err="1">
              <a:solidFill>
                <a:srgbClr val="002060"/>
              </a:solidFill>
            </a:rPr>
            <a:t>versamento</a:t>
          </a:r>
          <a:r>
            <a:rPr lang="en-US" sz="1800" b="1" dirty="0">
              <a:solidFill>
                <a:srgbClr val="002060"/>
              </a:solidFill>
            </a:rPr>
            <a:t>  del </a:t>
          </a:r>
          <a:r>
            <a:rPr lang="en-US" sz="1800" b="1" dirty="0" err="1">
              <a:solidFill>
                <a:srgbClr val="002060"/>
              </a:solidFill>
            </a:rPr>
            <a:t>contributo</a:t>
          </a:r>
          <a:r>
            <a:rPr lang="en-US" sz="1800" b="1" dirty="0">
              <a:solidFill>
                <a:srgbClr val="002060"/>
              </a:solidFill>
            </a:rPr>
            <a:t> </a:t>
          </a:r>
          <a:r>
            <a:rPr lang="en-US" sz="1800" b="1" dirty="0" err="1">
              <a:solidFill>
                <a:srgbClr val="002060"/>
              </a:solidFill>
            </a:rPr>
            <a:t>previsto</a:t>
          </a:r>
          <a:r>
            <a:rPr lang="en-US" sz="1800" b="1" dirty="0">
              <a:solidFill>
                <a:srgbClr val="002060"/>
              </a:solidFill>
            </a:rPr>
            <a:t> per la </a:t>
          </a:r>
          <a:r>
            <a:rPr lang="en-US" sz="1800" b="1" dirty="0" err="1">
              <a:solidFill>
                <a:srgbClr val="002060"/>
              </a:solidFill>
            </a:rPr>
            <a:t>partecipazione</a:t>
          </a:r>
          <a:r>
            <a:rPr lang="en-US" sz="1800" b="1" dirty="0">
              <a:solidFill>
                <a:srgbClr val="002060"/>
              </a:solidFill>
            </a:rPr>
            <a:t> </a:t>
          </a:r>
          <a:r>
            <a:rPr lang="en-US" sz="1800" b="1" dirty="0" err="1">
              <a:solidFill>
                <a:srgbClr val="002060"/>
              </a:solidFill>
            </a:rPr>
            <a:t>alla</a:t>
          </a:r>
          <a:r>
            <a:rPr lang="en-US" sz="1800" b="1" dirty="0">
              <a:solidFill>
                <a:srgbClr val="002060"/>
              </a:solidFill>
            </a:rPr>
            <a:t> </a:t>
          </a:r>
          <a:r>
            <a:rPr lang="en-US" sz="1800" b="1" dirty="0" err="1">
              <a:solidFill>
                <a:srgbClr val="002060"/>
              </a:solidFill>
            </a:rPr>
            <a:t>procedura</a:t>
          </a:r>
          <a:r>
            <a:rPr lang="en-US" sz="1800" b="1" dirty="0">
              <a:solidFill>
                <a:srgbClr val="002060"/>
              </a:solidFill>
            </a:rPr>
            <a:t> </a:t>
          </a:r>
          <a:r>
            <a:rPr lang="en-US" sz="1800" b="1" dirty="0" err="1">
              <a:solidFill>
                <a:srgbClr val="002060"/>
              </a:solidFill>
            </a:rPr>
            <a:t>concorsuale</a:t>
          </a:r>
          <a:r>
            <a:rPr lang="en-US" sz="1800" b="1" dirty="0">
              <a:solidFill>
                <a:srgbClr val="002060"/>
              </a:solidFill>
            </a:rPr>
            <a:t>.</a:t>
          </a:r>
          <a:endParaRPr lang="it-IT" sz="1600" dirty="0">
            <a:solidFill>
              <a:srgbClr val="002060"/>
            </a:solidFill>
          </a:endParaRPr>
        </a:p>
      </dgm:t>
    </dgm:pt>
    <dgm:pt modelId="{F4EC20CC-CE06-4669-BAF4-C0B7A125D302}" type="parTrans" cxnId="{F8295F12-669B-4700-8452-95155178CB16}">
      <dgm:prSet/>
      <dgm:spPr/>
      <dgm:t>
        <a:bodyPr/>
        <a:lstStyle/>
        <a:p>
          <a:endParaRPr lang="it-IT"/>
        </a:p>
      </dgm:t>
    </dgm:pt>
    <dgm:pt modelId="{E5C2AF28-879A-45BC-B71A-1EF67D157CE6}" type="sibTrans" cxnId="{F8295F12-669B-4700-8452-95155178CB16}">
      <dgm:prSet/>
      <dgm:spPr/>
      <dgm:t>
        <a:bodyPr/>
        <a:lstStyle/>
        <a:p>
          <a:endParaRPr lang="it-IT"/>
        </a:p>
      </dgm:t>
    </dgm:pt>
    <dgm:pt modelId="{F10023CB-7219-4648-A92A-A6F9DC7989F4}">
      <dgm:prSet custT="1"/>
      <dgm:spPr/>
      <dgm:t>
        <a:bodyPr/>
        <a:lstStyle/>
        <a:p>
          <a:r>
            <a:rPr lang="en-US" sz="2800" dirty="0"/>
            <a:t>La </a:t>
          </a:r>
          <a:r>
            <a:rPr lang="en-US" sz="2800" dirty="0" err="1"/>
            <a:t>mancata</a:t>
          </a:r>
          <a:r>
            <a:rPr lang="en-US" sz="2800" dirty="0"/>
            <a:t> </a:t>
          </a:r>
          <a:r>
            <a:rPr lang="en-US" sz="2800" dirty="0" err="1"/>
            <a:t>presentazione</a:t>
          </a:r>
          <a:r>
            <a:rPr lang="en-US" sz="2800" dirty="0"/>
            <a:t>  </a:t>
          </a:r>
          <a:r>
            <a:rPr lang="en-US" sz="2800" dirty="0" err="1"/>
            <a:t>nel</a:t>
          </a:r>
          <a:r>
            <a:rPr lang="en-US" sz="2800" dirty="0"/>
            <a:t>  </a:t>
          </a:r>
          <a:r>
            <a:rPr lang="en-US" sz="2800" dirty="0" err="1"/>
            <a:t>giorno</a:t>
          </a:r>
          <a:r>
            <a:rPr lang="en-US" sz="2800" dirty="0"/>
            <a:t>,  </a:t>
          </a:r>
          <a:r>
            <a:rPr lang="en-US" sz="2800" dirty="0" err="1"/>
            <a:t>ora</a:t>
          </a:r>
          <a:r>
            <a:rPr lang="en-US" sz="2800" dirty="0"/>
            <a:t>  e </a:t>
          </a:r>
          <a:r>
            <a:rPr lang="en-US" sz="2800" dirty="0" err="1"/>
            <a:t>sede</a:t>
          </a:r>
          <a:r>
            <a:rPr lang="en-US" sz="2800" dirty="0"/>
            <a:t> </a:t>
          </a:r>
          <a:r>
            <a:rPr lang="en-US" sz="2800" dirty="0" err="1"/>
            <a:t>stabiliti</a:t>
          </a:r>
          <a:r>
            <a:rPr lang="en-US" sz="2800" dirty="0"/>
            <a:t>, </a:t>
          </a:r>
          <a:r>
            <a:rPr lang="en-US" sz="2800" dirty="0" err="1"/>
            <a:t>ancorché</a:t>
          </a:r>
          <a:r>
            <a:rPr lang="en-US" sz="2800" dirty="0"/>
            <a:t> </a:t>
          </a:r>
          <a:r>
            <a:rPr lang="en-US" sz="2800" dirty="0" err="1"/>
            <a:t>dovuta</a:t>
          </a:r>
          <a:r>
            <a:rPr lang="en-US" sz="2800" dirty="0"/>
            <a:t> a </a:t>
          </a:r>
          <a:r>
            <a:rPr lang="en-US" sz="2800" dirty="0" err="1"/>
            <a:t>caso</a:t>
          </a:r>
          <a:r>
            <a:rPr lang="en-US" sz="2800" dirty="0"/>
            <a:t> </a:t>
          </a:r>
          <a:r>
            <a:rPr lang="en-US" sz="2800" dirty="0" err="1"/>
            <a:t>fortuito</a:t>
          </a:r>
          <a:r>
            <a:rPr lang="en-US" sz="2800" dirty="0"/>
            <a:t> o a causa  di  forza </a:t>
          </a:r>
          <a:r>
            <a:rPr lang="en-US" sz="2800" dirty="0" err="1"/>
            <a:t>maggiore</a:t>
          </a:r>
          <a:r>
            <a:rPr lang="en-US" sz="2800" dirty="0"/>
            <a:t>, </a:t>
          </a:r>
          <a:r>
            <a:rPr lang="en-US" sz="2800" dirty="0" err="1"/>
            <a:t>comporta</a:t>
          </a:r>
          <a:r>
            <a:rPr lang="en-US" sz="2800" dirty="0"/>
            <a:t> </a:t>
          </a:r>
          <a:r>
            <a:rPr lang="en-US" sz="2800" dirty="0" err="1"/>
            <a:t>l'esclusione</a:t>
          </a:r>
          <a:r>
            <a:rPr lang="en-US" sz="2800" dirty="0"/>
            <a:t> </a:t>
          </a:r>
          <a:r>
            <a:rPr lang="en-US" sz="2800" dirty="0" err="1"/>
            <a:t>dalla</a:t>
          </a:r>
          <a:r>
            <a:rPr lang="en-US" sz="2800" dirty="0"/>
            <a:t> </a:t>
          </a:r>
          <a:r>
            <a:rPr lang="en-US" sz="2800" dirty="0" err="1"/>
            <a:t>procedura</a:t>
          </a:r>
          <a:r>
            <a:rPr lang="en-US" sz="2800" dirty="0"/>
            <a:t> </a:t>
          </a:r>
          <a:r>
            <a:rPr lang="en-US" sz="2800" dirty="0" err="1"/>
            <a:t>concorsuale</a:t>
          </a:r>
          <a:r>
            <a:rPr lang="en-US" sz="2800" dirty="0"/>
            <a:t>. </a:t>
          </a:r>
          <a:endParaRPr lang="it-IT" sz="2800" dirty="0"/>
        </a:p>
      </dgm:t>
    </dgm:pt>
    <dgm:pt modelId="{BFF6C721-0B8E-430B-8600-45CEF1C85561}" type="parTrans" cxnId="{26A28F65-947A-48D5-98D5-869484D8931F}">
      <dgm:prSet/>
      <dgm:spPr/>
      <dgm:t>
        <a:bodyPr/>
        <a:lstStyle/>
        <a:p>
          <a:endParaRPr lang="it-IT"/>
        </a:p>
      </dgm:t>
    </dgm:pt>
    <dgm:pt modelId="{7FFBE473-169D-46B7-AD6C-9CDE0630BF04}" type="sibTrans" cxnId="{26A28F65-947A-48D5-98D5-869484D8931F}">
      <dgm:prSet/>
      <dgm:spPr/>
      <dgm:t>
        <a:bodyPr/>
        <a:lstStyle/>
        <a:p>
          <a:endParaRPr lang="it-IT"/>
        </a:p>
      </dgm:t>
    </dgm:pt>
    <dgm:pt modelId="{4DEC6D3E-5251-4B4A-8981-99CE01F81BE4}" type="pres">
      <dgm:prSet presAssocID="{34492DAC-96E3-4170-96F5-54BD5592967D}" presName="linear" presStyleCnt="0">
        <dgm:presLayoutVars>
          <dgm:animLvl val="lvl"/>
          <dgm:resizeHandles val="exact"/>
        </dgm:presLayoutVars>
      </dgm:prSet>
      <dgm:spPr/>
    </dgm:pt>
    <dgm:pt modelId="{EA66BF84-3948-406E-BDA3-D35C849DAD7B}" type="pres">
      <dgm:prSet presAssocID="{59B485FA-6950-4404-A512-0C8A0FCDA45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FAAFA15-B62A-4519-89D2-21893B31963F}" type="pres">
      <dgm:prSet presAssocID="{59B485FA-6950-4404-A512-0C8A0FCDA45A}" presName="childText" presStyleLbl="revTx" presStyleIdx="0" presStyleCnt="1">
        <dgm:presLayoutVars>
          <dgm:bulletEnabled val="1"/>
        </dgm:presLayoutVars>
      </dgm:prSet>
      <dgm:spPr/>
    </dgm:pt>
    <dgm:pt modelId="{E2EEA52B-C9F2-4D09-AEA8-05D32EFDDF1E}" type="pres">
      <dgm:prSet presAssocID="{F10023CB-7219-4648-A92A-A6F9DC7989F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3DA1CF0A-3A9C-4A74-8B1A-272A306E8CEC}" srcId="{59B485FA-6950-4404-A512-0C8A0FCDA45A}" destId="{897649A9-3105-4633-B8D6-D2EE8F63182A}" srcOrd="0" destOrd="0" parTransId="{16EBFDF9-1D13-45B3-A2BD-F1D9A8BA7C53}" sibTransId="{2B9C9ADF-C7E4-4848-A150-E8D8E383FAEE}"/>
    <dgm:cxn modelId="{F8295F12-669B-4700-8452-95155178CB16}" srcId="{59B485FA-6950-4404-A512-0C8A0FCDA45A}" destId="{142FCA77-4F8A-4B91-8E04-C3CA51675C57}" srcOrd="2" destOrd="0" parTransId="{F4EC20CC-CE06-4669-BAF4-C0B7A125D302}" sibTransId="{E5C2AF28-879A-45BC-B71A-1EF67D157CE6}"/>
    <dgm:cxn modelId="{1064A23D-CA84-48EA-9A66-BC284A8447B3}" srcId="{34492DAC-96E3-4170-96F5-54BD5592967D}" destId="{59B485FA-6950-4404-A512-0C8A0FCDA45A}" srcOrd="0" destOrd="0" parTransId="{D795B03C-30DB-4557-8342-95B98029F185}" sibTransId="{8910CC24-D2D3-4DFF-B73F-0FADEB1C9B3D}"/>
    <dgm:cxn modelId="{85B3325B-CAB6-413F-8932-4027CBEEEAA2}" type="presOf" srcId="{897649A9-3105-4633-B8D6-D2EE8F63182A}" destId="{FFAAFA15-B62A-4519-89D2-21893B31963F}" srcOrd="0" destOrd="0" presId="urn:microsoft.com/office/officeart/2005/8/layout/vList2"/>
    <dgm:cxn modelId="{29DE8962-9D55-44A5-A302-3FFECC8E274E}" type="presOf" srcId="{06ED8408-AD70-4F8B-953B-0AA898A58283}" destId="{FFAAFA15-B62A-4519-89D2-21893B31963F}" srcOrd="0" destOrd="1" presId="urn:microsoft.com/office/officeart/2005/8/layout/vList2"/>
    <dgm:cxn modelId="{26A28F65-947A-48D5-98D5-869484D8931F}" srcId="{34492DAC-96E3-4170-96F5-54BD5592967D}" destId="{F10023CB-7219-4648-A92A-A6F9DC7989F4}" srcOrd="1" destOrd="0" parTransId="{BFF6C721-0B8E-430B-8600-45CEF1C85561}" sibTransId="{7FFBE473-169D-46B7-AD6C-9CDE0630BF04}"/>
    <dgm:cxn modelId="{2D86BB5A-9A7A-4D77-A7EE-E5A488E65423}" type="presOf" srcId="{142FCA77-4F8A-4B91-8E04-C3CA51675C57}" destId="{FFAAFA15-B62A-4519-89D2-21893B31963F}" srcOrd="0" destOrd="2" presId="urn:microsoft.com/office/officeart/2005/8/layout/vList2"/>
    <dgm:cxn modelId="{09426BBC-B6FE-4A31-9BDD-4893BD35F729}" srcId="{59B485FA-6950-4404-A512-0C8A0FCDA45A}" destId="{06ED8408-AD70-4F8B-953B-0AA898A58283}" srcOrd="1" destOrd="0" parTransId="{D03EA024-E0DC-4615-9E68-6326152ACB3B}" sibTransId="{7244E10B-E0EC-4E1E-BCC6-AD13FC59547D}"/>
    <dgm:cxn modelId="{8277F1C4-3FB7-4E3E-8AFE-2AFD52A85C30}" type="presOf" srcId="{F10023CB-7219-4648-A92A-A6F9DC7989F4}" destId="{E2EEA52B-C9F2-4D09-AEA8-05D32EFDDF1E}" srcOrd="0" destOrd="0" presId="urn:microsoft.com/office/officeart/2005/8/layout/vList2"/>
    <dgm:cxn modelId="{4E7C77E4-AD79-495B-AB52-2FAA19DEBD2F}" type="presOf" srcId="{59B485FA-6950-4404-A512-0C8A0FCDA45A}" destId="{EA66BF84-3948-406E-BDA3-D35C849DAD7B}" srcOrd="0" destOrd="0" presId="urn:microsoft.com/office/officeart/2005/8/layout/vList2"/>
    <dgm:cxn modelId="{083C36F4-A906-4B63-BB85-6116703C5149}" type="presOf" srcId="{34492DAC-96E3-4170-96F5-54BD5592967D}" destId="{4DEC6D3E-5251-4B4A-8981-99CE01F81BE4}" srcOrd="0" destOrd="0" presId="urn:microsoft.com/office/officeart/2005/8/layout/vList2"/>
    <dgm:cxn modelId="{C4A614E7-8BCC-4117-8E5D-C36F68096B9A}" type="presParOf" srcId="{4DEC6D3E-5251-4B4A-8981-99CE01F81BE4}" destId="{EA66BF84-3948-406E-BDA3-D35C849DAD7B}" srcOrd="0" destOrd="0" presId="urn:microsoft.com/office/officeart/2005/8/layout/vList2"/>
    <dgm:cxn modelId="{2BEEB314-D8B9-4BC5-9CD1-CF357CD6EAD5}" type="presParOf" srcId="{4DEC6D3E-5251-4B4A-8981-99CE01F81BE4}" destId="{FFAAFA15-B62A-4519-89D2-21893B31963F}" srcOrd="1" destOrd="0" presId="urn:microsoft.com/office/officeart/2005/8/layout/vList2"/>
    <dgm:cxn modelId="{490C56BB-B5CB-46DC-A245-3F6FFF5DFE05}" type="presParOf" srcId="{4DEC6D3E-5251-4B4A-8981-99CE01F81BE4}" destId="{E2EEA52B-C9F2-4D09-AEA8-05D32EFDDF1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82DC620-3E7D-42BE-8367-29A5A3CDB94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A907E7-13AD-4E20-94EA-5644B7134DB2}">
      <dgm:prSet custT="1"/>
      <dgm:spPr/>
      <dgm:t>
        <a:bodyPr/>
        <a:lstStyle/>
        <a:p>
          <a:pPr algn="just"/>
          <a:r>
            <a:rPr lang="it-IT" sz="1600" dirty="0"/>
            <a:t>Durante lo svolgimento della prova i candidati possono utilizzare carta da scrivere e penne messe a disposizione dall'amministrazione. </a:t>
          </a:r>
          <a:endParaRPr lang="en-US" sz="1600" dirty="0"/>
        </a:p>
      </dgm:t>
    </dgm:pt>
    <dgm:pt modelId="{501EBB71-0E8D-4385-88BE-0B6F6E951B38}" type="parTrans" cxnId="{92498953-4EDC-413D-9486-185183B2F6C0}">
      <dgm:prSet/>
      <dgm:spPr/>
      <dgm:t>
        <a:bodyPr/>
        <a:lstStyle/>
        <a:p>
          <a:endParaRPr lang="en-US"/>
        </a:p>
      </dgm:t>
    </dgm:pt>
    <dgm:pt modelId="{9E107F5A-BF5B-4741-86D0-ED04B3C26AFF}" type="sibTrans" cxnId="{92498953-4EDC-413D-9486-185183B2F6C0}">
      <dgm:prSet/>
      <dgm:spPr/>
      <dgm:t>
        <a:bodyPr/>
        <a:lstStyle/>
        <a:p>
          <a:endParaRPr lang="en-US"/>
        </a:p>
      </dgm:t>
    </dgm:pt>
    <dgm:pt modelId="{8CE0A829-5F79-41FB-9A81-6C44CB0C3C8A}">
      <dgm:prSet custT="1"/>
      <dgm:spPr/>
      <dgm:t>
        <a:bodyPr/>
        <a:lstStyle/>
        <a:p>
          <a:pPr algn="just"/>
          <a:r>
            <a:rPr lang="it-IT" sz="1600" dirty="0"/>
            <a:t>È vietato invece introdurre nella sede di esame appunti, libri, dizionari, testi di legge, pubblicazioni, strumenti di calcolo, telefoni portatili e strumenti idonei alla memorizzazione o alla trasmissione di dati. </a:t>
          </a:r>
          <a:endParaRPr lang="en-US" sz="1600" dirty="0"/>
        </a:p>
      </dgm:t>
    </dgm:pt>
    <dgm:pt modelId="{6940954F-BCF9-4C3D-A92E-C81507483EC1}" type="parTrans" cxnId="{96BDD695-4B17-452A-9694-5CEB23BB206C}">
      <dgm:prSet/>
      <dgm:spPr/>
      <dgm:t>
        <a:bodyPr/>
        <a:lstStyle/>
        <a:p>
          <a:endParaRPr lang="en-US"/>
        </a:p>
      </dgm:t>
    </dgm:pt>
    <dgm:pt modelId="{E6311858-40E5-437B-A758-B8D0F86090F0}" type="sibTrans" cxnId="{96BDD695-4B17-452A-9694-5CEB23BB206C}">
      <dgm:prSet/>
      <dgm:spPr/>
      <dgm:t>
        <a:bodyPr/>
        <a:lstStyle/>
        <a:p>
          <a:endParaRPr lang="en-US"/>
        </a:p>
      </dgm:t>
    </dgm:pt>
    <dgm:pt modelId="{C5584A20-952B-4C94-A24F-03BBB935E38D}">
      <dgm:prSet custT="1"/>
      <dgm:spPr/>
      <dgm:t>
        <a:bodyPr/>
        <a:lstStyle/>
        <a:p>
          <a:pPr algn="just"/>
          <a:r>
            <a:rPr lang="it-IT" sz="1600" dirty="0"/>
            <a:t>È fatto, altresì, divieto ai candidati di comunicare tra loro verbalmente o per iscritto, ovvero di mettersi in relazione con altri, salvo che con gli incaricati della vigilanza e con i componenti della commissione esaminatrice. </a:t>
          </a:r>
          <a:endParaRPr lang="en-US" sz="1600" dirty="0"/>
        </a:p>
      </dgm:t>
    </dgm:pt>
    <dgm:pt modelId="{AB87B0F9-CE72-4681-8760-F5ECB1956EC0}" type="parTrans" cxnId="{0595D491-C239-4E72-8C2B-CA8CD12811F9}">
      <dgm:prSet/>
      <dgm:spPr/>
    </dgm:pt>
    <dgm:pt modelId="{D48DF53B-E9B6-4F42-B558-61EA53B5A8D5}" type="sibTrans" cxnId="{0595D491-C239-4E72-8C2B-CA8CD12811F9}">
      <dgm:prSet/>
      <dgm:spPr/>
    </dgm:pt>
    <dgm:pt modelId="{F6134359-C097-49F4-8B9D-84761722DB29}" type="pres">
      <dgm:prSet presAssocID="{682DC620-3E7D-42BE-8367-29A5A3CDB947}" presName="linear" presStyleCnt="0">
        <dgm:presLayoutVars>
          <dgm:animLvl val="lvl"/>
          <dgm:resizeHandles val="exact"/>
        </dgm:presLayoutVars>
      </dgm:prSet>
      <dgm:spPr/>
    </dgm:pt>
    <dgm:pt modelId="{986D9768-BE04-47AF-BBC6-E5CAFA89DA01}" type="pres">
      <dgm:prSet presAssocID="{ABA907E7-13AD-4E20-94EA-5644B7134DB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9F6AC77-FC29-49F1-919C-0CB7732ADCB5}" type="pres">
      <dgm:prSet presAssocID="{9E107F5A-BF5B-4741-86D0-ED04B3C26AFF}" presName="spacer" presStyleCnt="0"/>
      <dgm:spPr/>
    </dgm:pt>
    <dgm:pt modelId="{BD28B06E-FCB1-4B8B-B017-469515BD26A2}" type="pres">
      <dgm:prSet presAssocID="{8CE0A829-5F79-41FB-9A81-6C44CB0C3C8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CA19719-0B00-4F7B-A657-0EF62DFA0C48}" type="pres">
      <dgm:prSet presAssocID="{E6311858-40E5-437B-A758-B8D0F86090F0}" presName="spacer" presStyleCnt="0"/>
      <dgm:spPr/>
    </dgm:pt>
    <dgm:pt modelId="{1C682386-EF88-4107-BA37-37CB14C435F2}" type="pres">
      <dgm:prSet presAssocID="{C5584A20-952B-4C94-A24F-03BBB935E38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2498953-4EDC-413D-9486-185183B2F6C0}" srcId="{682DC620-3E7D-42BE-8367-29A5A3CDB947}" destId="{ABA907E7-13AD-4E20-94EA-5644B7134DB2}" srcOrd="0" destOrd="0" parTransId="{501EBB71-0E8D-4385-88BE-0B6F6E951B38}" sibTransId="{9E107F5A-BF5B-4741-86D0-ED04B3C26AFF}"/>
    <dgm:cxn modelId="{07800B7B-3B9A-4149-B4DE-7C3F9A150D52}" type="presOf" srcId="{682DC620-3E7D-42BE-8367-29A5A3CDB947}" destId="{F6134359-C097-49F4-8B9D-84761722DB29}" srcOrd="0" destOrd="0" presId="urn:microsoft.com/office/officeart/2005/8/layout/vList2"/>
    <dgm:cxn modelId="{0595D491-C239-4E72-8C2B-CA8CD12811F9}" srcId="{682DC620-3E7D-42BE-8367-29A5A3CDB947}" destId="{C5584A20-952B-4C94-A24F-03BBB935E38D}" srcOrd="2" destOrd="0" parTransId="{AB87B0F9-CE72-4681-8760-F5ECB1956EC0}" sibTransId="{D48DF53B-E9B6-4F42-B558-61EA53B5A8D5}"/>
    <dgm:cxn modelId="{96BDD695-4B17-452A-9694-5CEB23BB206C}" srcId="{682DC620-3E7D-42BE-8367-29A5A3CDB947}" destId="{8CE0A829-5F79-41FB-9A81-6C44CB0C3C8A}" srcOrd="1" destOrd="0" parTransId="{6940954F-BCF9-4C3D-A92E-C81507483EC1}" sibTransId="{E6311858-40E5-437B-A758-B8D0F86090F0}"/>
    <dgm:cxn modelId="{A95FB999-6627-4629-83C4-B22D0CC01D83}" type="presOf" srcId="{ABA907E7-13AD-4E20-94EA-5644B7134DB2}" destId="{986D9768-BE04-47AF-BBC6-E5CAFA89DA01}" srcOrd="0" destOrd="0" presId="urn:microsoft.com/office/officeart/2005/8/layout/vList2"/>
    <dgm:cxn modelId="{942E18C2-AA3F-4F6F-82BA-37B65CCD3673}" type="presOf" srcId="{C5584A20-952B-4C94-A24F-03BBB935E38D}" destId="{1C682386-EF88-4107-BA37-37CB14C435F2}" srcOrd="0" destOrd="0" presId="urn:microsoft.com/office/officeart/2005/8/layout/vList2"/>
    <dgm:cxn modelId="{9F7309C7-1A85-49EA-8426-7ADC8585AC5D}" type="presOf" srcId="{8CE0A829-5F79-41FB-9A81-6C44CB0C3C8A}" destId="{BD28B06E-FCB1-4B8B-B017-469515BD26A2}" srcOrd="0" destOrd="0" presId="urn:microsoft.com/office/officeart/2005/8/layout/vList2"/>
    <dgm:cxn modelId="{060CA270-78BC-4FC8-A4AE-5346430459EF}" type="presParOf" srcId="{F6134359-C097-49F4-8B9D-84761722DB29}" destId="{986D9768-BE04-47AF-BBC6-E5CAFA89DA01}" srcOrd="0" destOrd="0" presId="urn:microsoft.com/office/officeart/2005/8/layout/vList2"/>
    <dgm:cxn modelId="{5687F235-267F-414E-8DD5-610798CF0452}" type="presParOf" srcId="{F6134359-C097-49F4-8B9D-84761722DB29}" destId="{B9F6AC77-FC29-49F1-919C-0CB7732ADCB5}" srcOrd="1" destOrd="0" presId="urn:microsoft.com/office/officeart/2005/8/layout/vList2"/>
    <dgm:cxn modelId="{82B5F2C0-18F2-4178-9A67-721945E45C2C}" type="presParOf" srcId="{F6134359-C097-49F4-8B9D-84761722DB29}" destId="{BD28B06E-FCB1-4B8B-B017-469515BD26A2}" srcOrd="2" destOrd="0" presId="urn:microsoft.com/office/officeart/2005/8/layout/vList2"/>
    <dgm:cxn modelId="{9B82700F-8C73-413F-9E14-9DD9AC63BB91}" type="presParOf" srcId="{F6134359-C097-49F4-8B9D-84761722DB29}" destId="{BCA19719-0B00-4F7B-A657-0EF62DFA0C48}" srcOrd="3" destOrd="0" presId="urn:microsoft.com/office/officeart/2005/8/layout/vList2"/>
    <dgm:cxn modelId="{60BFAA73-1010-405C-A354-CBD239440EC7}" type="presParOf" srcId="{F6134359-C097-49F4-8B9D-84761722DB29}" destId="{1C682386-EF88-4107-BA37-37CB14C435F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4492DAC-96E3-4170-96F5-54BD5592967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D948F3-3E08-4898-B54F-0EC6D6773C48}">
      <dgm:prSet/>
      <dgm:spPr/>
      <dgm:t>
        <a:bodyPr/>
        <a:lstStyle/>
        <a:p>
          <a:pPr algn="just"/>
          <a:r>
            <a:rPr lang="it-IT" b="1" dirty="0"/>
            <a:t>Unica</a:t>
          </a:r>
          <a:r>
            <a:rPr lang="it-IT" dirty="0"/>
            <a:t> </a:t>
          </a:r>
          <a:r>
            <a:rPr lang="it-IT" b="1" dirty="0"/>
            <a:t>prova scritta – computer </a:t>
          </a:r>
          <a:r>
            <a:rPr lang="it-IT" b="1" dirty="0" err="1"/>
            <a:t>based</a:t>
          </a:r>
          <a:r>
            <a:rPr lang="it-IT" b="1" dirty="0"/>
            <a:t> </a:t>
          </a:r>
          <a:r>
            <a:rPr lang="it-IT" b="0" dirty="0"/>
            <a:t>(</a:t>
          </a:r>
          <a:r>
            <a:rPr lang="it-IT" b="0" i="1" dirty="0"/>
            <a:t>che si svolge nella regione per la quale il candidato ha presentato domanda di partecipazione</a:t>
          </a:r>
          <a:r>
            <a:rPr lang="it-IT" dirty="0"/>
            <a:t>)</a:t>
          </a:r>
          <a:endParaRPr lang="en-US" dirty="0"/>
        </a:p>
      </dgm:t>
    </dgm:pt>
    <dgm:pt modelId="{8C418555-28BA-4543-9300-DE6490CFDF9E}" type="parTrans" cxnId="{B7792D9B-68D6-4368-A9BC-3A1945FD52F2}">
      <dgm:prSet/>
      <dgm:spPr/>
      <dgm:t>
        <a:bodyPr/>
        <a:lstStyle/>
        <a:p>
          <a:endParaRPr lang="en-US"/>
        </a:p>
      </dgm:t>
    </dgm:pt>
    <dgm:pt modelId="{1ED70A7C-393A-4F66-BEF2-D26FCF79094E}" type="sibTrans" cxnId="{B7792D9B-68D6-4368-A9BC-3A1945FD52F2}">
      <dgm:prSet/>
      <dgm:spPr/>
      <dgm:t>
        <a:bodyPr/>
        <a:lstStyle/>
        <a:p>
          <a:endParaRPr lang="en-US"/>
        </a:p>
      </dgm:t>
    </dgm:pt>
    <dgm:pt modelId="{4B7332CF-B12A-4AF9-98B8-EDA53984B6EB}">
      <dgm:prSet/>
      <dgm:spPr/>
      <dgm:t>
        <a:bodyPr/>
        <a:lstStyle/>
        <a:p>
          <a:r>
            <a:rPr lang="it-IT" b="1"/>
            <a:t>50 quesiti</a:t>
          </a:r>
          <a:r>
            <a:rPr lang="it-IT"/>
            <a:t>. Ciascun quesito consiste in una domanda seguita da quattro risposte, delle quali solo una è esatta. L’ordine dei 50 quesiti è somministrato in modalità casuale per ciascun candidato così suddivisi:</a:t>
          </a:r>
          <a:endParaRPr lang="en-US"/>
        </a:p>
      </dgm:t>
    </dgm:pt>
    <dgm:pt modelId="{0190E7DA-34F8-40EF-BB55-BCFE9DFB48F9}" type="parTrans" cxnId="{85236655-B676-4F22-B267-9B61CC8C9878}">
      <dgm:prSet/>
      <dgm:spPr/>
      <dgm:t>
        <a:bodyPr/>
        <a:lstStyle/>
        <a:p>
          <a:endParaRPr lang="en-US"/>
        </a:p>
      </dgm:t>
    </dgm:pt>
    <dgm:pt modelId="{F7B4E458-8E53-41BC-B4BB-2821DE85D849}" type="sibTrans" cxnId="{85236655-B676-4F22-B267-9B61CC8C9878}">
      <dgm:prSet/>
      <dgm:spPr/>
      <dgm:t>
        <a:bodyPr/>
        <a:lstStyle/>
        <a:p>
          <a:endParaRPr lang="en-US"/>
        </a:p>
      </dgm:t>
    </dgm:pt>
    <dgm:pt modelId="{E9C56BAF-62B5-4AC9-98F0-05341AEDF525}">
      <dgm:prSet/>
      <dgm:spPr/>
      <dgm:t>
        <a:bodyPr/>
        <a:lstStyle/>
        <a:p>
          <a:r>
            <a:rPr lang="it-IT" b="1"/>
            <a:t>40 sui programmi dell’Allegato A del DM 201/2020 (</a:t>
          </a:r>
          <a:r>
            <a:rPr lang="it-IT" b="1" u="sng">
              <a:hlinkClick xmlns:r="http://schemas.openxmlformats.org/officeDocument/2006/relationships" r:id="rId1"/>
            </a:rPr>
            <a:t>https://www.miur.gov.it/documents/20182/2432359/Allegato+A+Programmi+concorso+secondaria+02022020+uv-signed.pdf/b813a133-7ab9-cfd9-6421-f18440af328a?version=1.0&amp;t=1587564350930</a:t>
          </a:r>
          <a:r>
            <a:rPr lang="it-IT" b="1"/>
            <a:t>)</a:t>
          </a:r>
          <a:endParaRPr lang="en-US"/>
        </a:p>
      </dgm:t>
    </dgm:pt>
    <dgm:pt modelId="{F3A8C5E3-B27E-4B2E-8F4B-43FA49BD8995}" type="parTrans" cxnId="{011DDBFA-B4F0-4A93-B147-E9CCB79BCD33}">
      <dgm:prSet/>
      <dgm:spPr/>
      <dgm:t>
        <a:bodyPr/>
        <a:lstStyle/>
        <a:p>
          <a:endParaRPr lang="en-US"/>
        </a:p>
      </dgm:t>
    </dgm:pt>
    <dgm:pt modelId="{DAC9824B-91DB-4F80-BF75-D944A441709C}" type="sibTrans" cxnId="{011DDBFA-B4F0-4A93-B147-E9CCB79BCD33}">
      <dgm:prSet/>
      <dgm:spPr/>
      <dgm:t>
        <a:bodyPr/>
        <a:lstStyle/>
        <a:p>
          <a:endParaRPr lang="en-US"/>
        </a:p>
      </dgm:t>
    </dgm:pt>
    <dgm:pt modelId="{A9A3FF50-D840-44A1-9661-8327908AE028}">
      <dgm:prSet/>
      <dgm:spPr/>
      <dgm:t>
        <a:bodyPr/>
        <a:lstStyle/>
        <a:p>
          <a:r>
            <a:rPr lang="en-US" b="1"/>
            <a:t>5 per informatica;</a:t>
          </a:r>
          <a:endParaRPr lang="en-US"/>
        </a:p>
      </dgm:t>
    </dgm:pt>
    <dgm:pt modelId="{5BF856DA-7D44-4018-8E26-B87343931BAC}" type="parTrans" cxnId="{7E13CE36-7F8C-42D5-95CF-3B2C2473A979}">
      <dgm:prSet/>
      <dgm:spPr/>
      <dgm:t>
        <a:bodyPr/>
        <a:lstStyle/>
        <a:p>
          <a:endParaRPr lang="en-US"/>
        </a:p>
      </dgm:t>
    </dgm:pt>
    <dgm:pt modelId="{F26D1C9C-9994-47C6-8712-A787BE1E5AD1}" type="sibTrans" cxnId="{7E13CE36-7F8C-42D5-95CF-3B2C2473A979}">
      <dgm:prSet/>
      <dgm:spPr/>
      <dgm:t>
        <a:bodyPr/>
        <a:lstStyle/>
        <a:p>
          <a:endParaRPr lang="en-US"/>
        </a:p>
      </dgm:t>
    </dgm:pt>
    <dgm:pt modelId="{963C5FCE-D3A8-4BE8-BF7A-F10562845F83}">
      <dgm:prSet/>
      <dgm:spPr/>
      <dgm:t>
        <a:bodyPr/>
        <a:lstStyle/>
        <a:p>
          <a:r>
            <a:rPr lang="en-US" b="1"/>
            <a:t>5 sulla lingua inglese (conoscenza al livello B2 del QCER).</a:t>
          </a:r>
          <a:r>
            <a:rPr lang="it-IT" b="1"/>
            <a:t> </a:t>
          </a:r>
          <a:endParaRPr lang="en-US"/>
        </a:p>
      </dgm:t>
    </dgm:pt>
    <dgm:pt modelId="{3A4C0C42-D9AA-4FB1-B8E4-BEDCD5866260}" type="parTrans" cxnId="{6C6084AC-8123-400F-AE80-522E0D2AE122}">
      <dgm:prSet/>
      <dgm:spPr/>
      <dgm:t>
        <a:bodyPr/>
        <a:lstStyle/>
        <a:p>
          <a:endParaRPr lang="en-US"/>
        </a:p>
      </dgm:t>
    </dgm:pt>
    <dgm:pt modelId="{67A9283B-AA46-4008-8AA7-21E86B8BF06A}" type="sibTrans" cxnId="{6C6084AC-8123-400F-AE80-522E0D2AE122}">
      <dgm:prSet/>
      <dgm:spPr/>
      <dgm:t>
        <a:bodyPr/>
        <a:lstStyle/>
        <a:p>
          <a:endParaRPr lang="en-US"/>
        </a:p>
      </dgm:t>
    </dgm:pt>
    <dgm:pt modelId="{7A194DC0-A6D9-4025-BDB6-EC5A80E37CBC}">
      <dgm:prSet/>
      <dgm:spPr/>
      <dgm:t>
        <a:bodyPr/>
        <a:lstStyle/>
        <a:p>
          <a:r>
            <a:rPr lang="it-IT" b="1" dirty="0"/>
            <a:t>A028 </a:t>
          </a:r>
          <a:r>
            <a:rPr lang="it-IT" dirty="0"/>
            <a:t>-</a:t>
          </a:r>
          <a:r>
            <a:rPr lang="it-IT" b="1" dirty="0"/>
            <a:t> Matematica e scienze</a:t>
          </a:r>
          <a:r>
            <a:rPr lang="it-IT" b="0" dirty="0"/>
            <a:t>: i 40 sono suddivisi tra 20 di matematica e 20 nell’ambito delle scienze chimiche, fisiche, biologiche e naturali. </a:t>
          </a:r>
          <a:endParaRPr lang="en-US" dirty="0"/>
        </a:p>
      </dgm:t>
    </dgm:pt>
    <dgm:pt modelId="{BDF2F175-4C27-4587-B3A8-6812CC015DD6}" type="parTrans" cxnId="{AF77145D-97C8-4770-AC43-1098B797FF26}">
      <dgm:prSet/>
      <dgm:spPr/>
      <dgm:t>
        <a:bodyPr/>
        <a:lstStyle/>
        <a:p>
          <a:endParaRPr lang="en-US"/>
        </a:p>
      </dgm:t>
    </dgm:pt>
    <dgm:pt modelId="{5978CCE2-6BDA-4332-B695-3A7496467E12}" type="sibTrans" cxnId="{AF77145D-97C8-4770-AC43-1098B797FF26}">
      <dgm:prSet/>
      <dgm:spPr/>
      <dgm:t>
        <a:bodyPr/>
        <a:lstStyle/>
        <a:p>
          <a:endParaRPr lang="en-US"/>
        </a:p>
      </dgm:t>
    </dgm:pt>
    <dgm:pt modelId="{59B485FA-6950-4404-A512-0C8A0FCDA45A}">
      <dgm:prSet/>
      <dgm:spPr/>
      <dgm:t>
        <a:bodyPr/>
        <a:lstStyle/>
        <a:p>
          <a:r>
            <a:rPr lang="it-IT" b="1"/>
            <a:t>A027 - Matematica e Fisica: </a:t>
          </a:r>
          <a:r>
            <a:rPr lang="it-IT"/>
            <a:t>i 40 quesiti saranno suddivisi tra 20 per matematica e 20 per fisica.</a:t>
          </a:r>
          <a:endParaRPr lang="en-US"/>
        </a:p>
      </dgm:t>
    </dgm:pt>
    <dgm:pt modelId="{D795B03C-30DB-4557-8342-95B98029F185}" type="parTrans" cxnId="{1064A23D-CA84-48EA-9A66-BC284A8447B3}">
      <dgm:prSet/>
      <dgm:spPr/>
      <dgm:t>
        <a:bodyPr/>
        <a:lstStyle/>
        <a:p>
          <a:endParaRPr lang="en-US"/>
        </a:p>
      </dgm:t>
    </dgm:pt>
    <dgm:pt modelId="{8910CC24-D2D3-4DFF-B73F-0FADEB1C9B3D}" type="sibTrans" cxnId="{1064A23D-CA84-48EA-9A66-BC284A8447B3}">
      <dgm:prSet/>
      <dgm:spPr/>
      <dgm:t>
        <a:bodyPr/>
        <a:lstStyle/>
        <a:p>
          <a:endParaRPr lang="en-US"/>
        </a:p>
      </dgm:t>
    </dgm:pt>
    <dgm:pt modelId="{4DEC6D3E-5251-4B4A-8981-99CE01F81BE4}" type="pres">
      <dgm:prSet presAssocID="{34492DAC-96E3-4170-96F5-54BD5592967D}" presName="linear" presStyleCnt="0">
        <dgm:presLayoutVars>
          <dgm:animLvl val="lvl"/>
          <dgm:resizeHandles val="exact"/>
        </dgm:presLayoutVars>
      </dgm:prSet>
      <dgm:spPr/>
    </dgm:pt>
    <dgm:pt modelId="{DCAAD87F-FE6A-4D09-BFDF-298C0A8A441F}" type="pres">
      <dgm:prSet presAssocID="{04D948F3-3E08-4898-B54F-0EC6D6773C4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197820E-80B4-404D-B541-C88451282B82}" type="pres">
      <dgm:prSet presAssocID="{1ED70A7C-393A-4F66-BEF2-D26FCF79094E}" presName="spacer" presStyleCnt="0"/>
      <dgm:spPr/>
    </dgm:pt>
    <dgm:pt modelId="{DBF06247-3280-4944-A65F-CC53707805CB}" type="pres">
      <dgm:prSet presAssocID="{4B7332CF-B12A-4AF9-98B8-EDA53984B6E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5956D0B-96FE-4C1B-A3E8-950F2464E4A2}" type="pres">
      <dgm:prSet presAssocID="{4B7332CF-B12A-4AF9-98B8-EDA53984B6EB}" presName="childText" presStyleLbl="revTx" presStyleIdx="0" presStyleCnt="1">
        <dgm:presLayoutVars>
          <dgm:bulletEnabled val="1"/>
        </dgm:presLayoutVars>
      </dgm:prSet>
      <dgm:spPr/>
    </dgm:pt>
    <dgm:pt modelId="{016E4DBF-87B4-495C-B22C-919C073437D8}" type="pres">
      <dgm:prSet presAssocID="{7A194DC0-A6D9-4025-BDB6-EC5A80E37CB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75C03EB-E087-42E0-BE70-58E34D0614A9}" type="pres">
      <dgm:prSet presAssocID="{5978CCE2-6BDA-4332-B695-3A7496467E12}" presName="spacer" presStyleCnt="0"/>
      <dgm:spPr/>
    </dgm:pt>
    <dgm:pt modelId="{EA66BF84-3948-406E-BDA3-D35C849DAD7B}" type="pres">
      <dgm:prSet presAssocID="{59B485FA-6950-4404-A512-0C8A0FCDA45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B044632-DAD7-48DF-9740-D04322C4D158}" type="presOf" srcId="{04D948F3-3E08-4898-B54F-0EC6D6773C48}" destId="{DCAAD87F-FE6A-4D09-BFDF-298C0A8A441F}" srcOrd="0" destOrd="0" presId="urn:microsoft.com/office/officeart/2005/8/layout/vList2"/>
    <dgm:cxn modelId="{7E13CE36-7F8C-42D5-95CF-3B2C2473A979}" srcId="{4B7332CF-B12A-4AF9-98B8-EDA53984B6EB}" destId="{A9A3FF50-D840-44A1-9661-8327908AE028}" srcOrd="1" destOrd="0" parTransId="{5BF856DA-7D44-4018-8E26-B87343931BAC}" sibTransId="{F26D1C9C-9994-47C6-8712-A787BE1E5AD1}"/>
    <dgm:cxn modelId="{1064A23D-CA84-48EA-9A66-BC284A8447B3}" srcId="{34492DAC-96E3-4170-96F5-54BD5592967D}" destId="{59B485FA-6950-4404-A512-0C8A0FCDA45A}" srcOrd="3" destOrd="0" parTransId="{D795B03C-30DB-4557-8342-95B98029F185}" sibTransId="{8910CC24-D2D3-4DFF-B73F-0FADEB1C9B3D}"/>
    <dgm:cxn modelId="{AF77145D-97C8-4770-AC43-1098B797FF26}" srcId="{34492DAC-96E3-4170-96F5-54BD5592967D}" destId="{7A194DC0-A6D9-4025-BDB6-EC5A80E37CBC}" srcOrd="2" destOrd="0" parTransId="{BDF2F175-4C27-4587-B3A8-6812CC015DD6}" sibTransId="{5978CCE2-6BDA-4332-B695-3A7496467E12}"/>
    <dgm:cxn modelId="{85236655-B676-4F22-B267-9B61CC8C9878}" srcId="{34492DAC-96E3-4170-96F5-54BD5592967D}" destId="{4B7332CF-B12A-4AF9-98B8-EDA53984B6EB}" srcOrd="1" destOrd="0" parTransId="{0190E7DA-34F8-40EF-BB55-BCFE9DFB48F9}" sibTransId="{F7B4E458-8E53-41BC-B4BB-2821DE85D849}"/>
    <dgm:cxn modelId="{B7792D9B-68D6-4368-A9BC-3A1945FD52F2}" srcId="{34492DAC-96E3-4170-96F5-54BD5592967D}" destId="{04D948F3-3E08-4898-B54F-0EC6D6773C48}" srcOrd="0" destOrd="0" parTransId="{8C418555-28BA-4543-9300-DE6490CFDF9E}" sibTransId="{1ED70A7C-393A-4F66-BEF2-D26FCF79094E}"/>
    <dgm:cxn modelId="{6C6084AC-8123-400F-AE80-522E0D2AE122}" srcId="{4B7332CF-B12A-4AF9-98B8-EDA53984B6EB}" destId="{963C5FCE-D3A8-4BE8-BF7A-F10562845F83}" srcOrd="2" destOrd="0" parTransId="{3A4C0C42-D9AA-4FB1-B8E4-BEDCD5866260}" sibTransId="{67A9283B-AA46-4008-8AA7-21E86B8BF06A}"/>
    <dgm:cxn modelId="{485330BC-48FB-44C8-9906-AA42502231CF}" type="presOf" srcId="{963C5FCE-D3A8-4BE8-BF7A-F10562845F83}" destId="{85956D0B-96FE-4C1B-A3E8-950F2464E4A2}" srcOrd="0" destOrd="2" presId="urn:microsoft.com/office/officeart/2005/8/layout/vList2"/>
    <dgm:cxn modelId="{406B0ECC-3522-4269-9DA7-1409DB8A403A}" type="presOf" srcId="{4B7332CF-B12A-4AF9-98B8-EDA53984B6EB}" destId="{DBF06247-3280-4944-A65F-CC53707805CB}" srcOrd="0" destOrd="0" presId="urn:microsoft.com/office/officeart/2005/8/layout/vList2"/>
    <dgm:cxn modelId="{6554ACD7-C444-4176-81AC-125B38AFF339}" type="presOf" srcId="{7A194DC0-A6D9-4025-BDB6-EC5A80E37CBC}" destId="{016E4DBF-87B4-495C-B22C-919C073437D8}" srcOrd="0" destOrd="0" presId="urn:microsoft.com/office/officeart/2005/8/layout/vList2"/>
    <dgm:cxn modelId="{4E7C77E4-AD79-495B-AB52-2FAA19DEBD2F}" type="presOf" srcId="{59B485FA-6950-4404-A512-0C8A0FCDA45A}" destId="{EA66BF84-3948-406E-BDA3-D35C849DAD7B}" srcOrd="0" destOrd="0" presId="urn:microsoft.com/office/officeart/2005/8/layout/vList2"/>
    <dgm:cxn modelId="{083C36F4-A906-4B63-BB85-6116703C5149}" type="presOf" srcId="{34492DAC-96E3-4170-96F5-54BD5592967D}" destId="{4DEC6D3E-5251-4B4A-8981-99CE01F81BE4}" srcOrd="0" destOrd="0" presId="urn:microsoft.com/office/officeart/2005/8/layout/vList2"/>
    <dgm:cxn modelId="{A8058BF9-6FB1-4376-A89A-838A2DDDE1DD}" type="presOf" srcId="{A9A3FF50-D840-44A1-9661-8327908AE028}" destId="{85956D0B-96FE-4C1B-A3E8-950F2464E4A2}" srcOrd="0" destOrd="1" presId="urn:microsoft.com/office/officeart/2005/8/layout/vList2"/>
    <dgm:cxn modelId="{011DDBFA-B4F0-4A93-B147-E9CCB79BCD33}" srcId="{4B7332CF-B12A-4AF9-98B8-EDA53984B6EB}" destId="{E9C56BAF-62B5-4AC9-98F0-05341AEDF525}" srcOrd="0" destOrd="0" parTransId="{F3A8C5E3-B27E-4B2E-8F4B-43FA49BD8995}" sibTransId="{DAC9824B-91DB-4F80-BF75-D944A441709C}"/>
    <dgm:cxn modelId="{30010DFE-921A-4571-A0DC-62FD00C88CFF}" type="presOf" srcId="{E9C56BAF-62B5-4AC9-98F0-05341AEDF525}" destId="{85956D0B-96FE-4C1B-A3E8-950F2464E4A2}" srcOrd="0" destOrd="0" presId="urn:microsoft.com/office/officeart/2005/8/layout/vList2"/>
    <dgm:cxn modelId="{57606687-7BF3-4AC1-902E-DCA0B8997261}" type="presParOf" srcId="{4DEC6D3E-5251-4B4A-8981-99CE01F81BE4}" destId="{DCAAD87F-FE6A-4D09-BFDF-298C0A8A441F}" srcOrd="0" destOrd="0" presId="urn:microsoft.com/office/officeart/2005/8/layout/vList2"/>
    <dgm:cxn modelId="{077E904F-A605-4896-84F5-9C19DAC011A5}" type="presParOf" srcId="{4DEC6D3E-5251-4B4A-8981-99CE01F81BE4}" destId="{3197820E-80B4-404D-B541-C88451282B82}" srcOrd="1" destOrd="0" presId="urn:microsoft.com/office/officeart/2005/8/layout/vList2"/>
    <dgm:cxn modelId="{F64E9A8F-926B-43AA-AD21-50EA60BCA751}" type="presParOf" srcId="{4DEC6D3E-5251-4B4A-8981-99CE01F81BE4}" destId="{DBF06247-3280-4944-A65F-CC53707805CB}" srcOrd="2" destOrd="0" presId="urn:microsoft.com/office/officeart/2005/8/layout/vList2"/>
    <dgm:cxn modelId="{A79F41B6-D2EE-45F6-9A26-3B6D5A4A5203}" type="presParOf" srcId="{4DEC6D3E-5251-4B4A-8981-99CE01F81BE4}" destId="{85956D0B-96FE-4C1B-A3E8-950F2464E4A2}" srcOrd="3" destOrd="0" presId="urn:microsoft.com/office/officeart/2005/8/layout/vList2"/>
    <dgm:cxn modelId="{0C0B09D0-8182-43A0-9F37-3CB6414B8765}" type="presParOf" srcId="{4DEC6D3E-5251-4B4A-8981-99CE01F81BE4}" destId="{016E4DBF-87B4-495C-B22C-919C073437D8}" srcOrd="4" destOrd="0" presId="urn:microsoft.com/office/officeart/2005/8/layout/vList2"/>
    <dgm:cxn modelId="{FDDEF09C-5ACC-44B1-A0DA-DD65BAA37F6D}" type="presParOf" srcId="{4DEC6D3E-5251-4B4A-8981-99CE01F81BE4}" destId="{775C03EB-E087-42E0-BE70-58E34D0614A9}" srcOrd="5" destOrd="0" presId="urn:microsoft.com/office/officeart/2005/8/layout/vList2"/>
    <dgm:cxn modelId="{C4A614E7-8BCC-4117-8E5D-C36F68096B9A}" type="presParOf" srcId="{4DEC6D3E-5251-4B4A-8981-99CE01F81BE4}" destId="{EA66BF84-3948-406E-BDA3-D35C849DAD7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82DC620-3E7D-42BE-8367-29A5A3CDB94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A907E7-13AD-4E20-94EA-5644B7134DB2}">
      <dgm:prSet custT="1"/>
      <dgm:spPr/>
      <dgm:t>
        <a:bodyPr/>
        <a:lstStyle/>
        <a:p>
          <a:r>
            <a:rPr lang="it-IT" sz="1600" b="1" dirty="0"/>
            <a:t>Durata</a:t>
          </a:r>
          <a:endParaRPr lang="en-US" sz="1600" dirty="0"/>
        </a:p>
      </dgm:t>
    </dgm:pt>
    <dgm:pt modelId="{501EBB71-0E8D-4385-88BE-0B6F6E951B38}" type="parTrans" cxnId="{92498953-4EDC-413D-9486-185183B2F6C0}">
      <dgm:prSet/>
      <dgm:spPr/>
      <dgm:t>
        <a:bodyPr/>
        <a:lstStyle/>
        <a:p>
          <a:endParaRPr lang="en-US"/>
        </a:p>
      </dgm:t>
    </dgm:pt>
    <dgm:pt modelId="{9E107F5A-BF5B-4741-86D0-ED04B3C26AFF}" type="sibTrans" cxnId="{92498953-4EDC-413D-9486-185183B2F6C0}">
      <dgm:prSet/>
      <dgm:spPr/>
      <dgm:t>
        <a:bodyPr/>
        <a:lstStyle/>
        <a:p>
          <a:endParaRPr lang="en-US"/>
        </a:p>
      </dgm:t>
    </dgm:pt>
    <dgm:pt modelId="{CF511D1B-7F7B-4CEC-BCD6-A7E55A4CB03B}">
      <dgm:prSet custT="1"/>
      <dgm:spPr/>
      <dgm:t>
        <a:bodyPr/>
        <a:lstStyle/>
        <a:p>
          <a:r>
            <a:rPr lang="en-US" sz="1600" b="1" dirty="0" err="1"/>
            <a:t>massimo</a:t>
          </a:r>
          <a:r>
            <a:rPr lang="en-US" sz="1600" b="1" dirty="0"/>
            <a:t> 100 </a:t>
          </a:r>
          <a:r>
            <a:rPr lang="en-US" sz="1600" b="1" dirty="0" err="1"/>
            <a:t>minuti</a:t>
          </a:r>
          <a:r>
            <a:rPr lang="en-US" sz="1600" b="0" dirty="0"/>
            <a:t>, fermi </a:t>
          </a:r>
          <a:r>
            <a:rPr lang="en-US" sz="1600" b="0" dirty="0" err="1"/>
            <a:t>restando</a:t>
          </a:r>
          <a:r>
            <a:rPr lang="en-US" sz="1600" b="0" dirty="0"/>
            <a:t> </a:t>
          </a:r>
          <a:r>
            <a:rPr lang="en-US" sz="1600" b="0" dirty="0" err="1"/>
            <a:t>gli</a:t>
          </a:r>
          <a:r>
            <a:rPr lang="en-US" sz="1600" b="0" dirty="0"/>
            <a:t> </a:t>
          </a:r>
          <a:r>
            <a:rPr lang="en-US" sz="1600" b="0" dirty="0" err="1"/>
            <a:t>eventuali</a:t>
          </a:r>
          <a:r>
            <a:rPr lang="en-US" sz="1600" b="0" dirty="0"/>
            <a:t> tempi </a:t>
          </a:r>
          <a:r>
            <a:rPr lang="en-US" sz="1600" b="0" dirty="0" err="1"/>
            <a:t>aggiuntivi</a:t>
          </a:r>
          <a:r>
            <a:rPr lang="en-US" sz="1600" b="0" dirty="0"/>
            <a:t> (art. 20 </a:t>
          </a:r>
          <a:r>
            <a:rPr lang="en-US" sz="1600" b="0" dirty="0" err="1"/>
            <a:t>della</a:t>
          </a:r>
          <a:r>
            <a:rPr lang="en-US" sz="1600" b="0" dirty="0"/>
            <a:t> </a:t>
          </a:r>
          <a:r>
            <a:rPr lang="en-US" sz="1600" b="0" dirty="0" err="1"/>
            <a:t>legge</a:t>
          </a:r>
          <a:r>
            <a:rPr lang="en-US" sz="1600" b="0" dirty="0"/>
            <a:t> 104/1992).</a:t>
          </a:r>
          <a:endParaRPr lang="en-US" sz="1600" dirty="0"/>
        </a:p>
      </dgm:t>
    </dgm:pt>
    <dgm:pt modelId="{C6424158-9130-4B3C-882B-A251FD9D6B67}" type="parTrans" cxnId="{6E0DB92D-91F6-4D6B-9109-9576EBBC6AE7}">
      <dgm:prSet/>
      <dgm:spPr/>
      <dgm:t>
        <a:bodyPr/>
        <a:lstStyle/>
        <a:p>
          <a:endParaRPr lang="en-US"/>
        </a:p>
      </dgm:t>
    </dgm:pt>
    <dgm:pt modelId="{75A12D4C-4533-40E6-9D4C-65281202C600}" type="sibTrans" cxnId="{6E0DB92D-91F6-4D6B-9109-9576EBBC6AE7}">
      <dgm:prSet/>
      <dgm:spPr/>
      <dgm:t>
        <a:bodyPr/>
        <a:lstStyle/>
        <a:p>
          <a:endParaRPr lang="en-US"/>
        </a:p>
      </dgm:t>
    </dgm:pt>
    <dgm:pt modelId="{8CE0A829-5F79-41FB-9A81-6C44CB0C3C8A}">
      <dgm:prSet custT="1"/>
      <dgm:spPr/>
      <dgm:t>
        <a:bodyPr/>
        <a:lstStyle/>
        <a:p>
          <a:r>
            <a:rPr lang="it-IT" sz="1600" b="1" dirty="0"/>
            <a:t>Attenzione: ausili e/o tempi aggiuntivi</a:t>
          </a:r>
          <a:r>
            <a:rPr lang="it-IT" sz="1600" dirty="0"/>
            <a:t> </a:t>
          </a:r>
          <a:endParaRPr lang="en-US" sz="1600" dirty="0"/>
        </a:p>
      </dgm:t>
    </dgm:pt>
    <dgm:pt modelId="{6940954F-BCF9-4C3D-A92E-C81507483EC1}" type="parTrans" cxnId="{96BDD695-4B17-452A-9694-5CEB23BB206C}">
      <dgm:prSet/>
      <dgm:spPr/>
      <dgm:t>
        <a:bodyPr/>
        <a:lstStyle/>
        <a:p>
          <a:endParaRPr lang="en-US"/>
        </a:p>
      </dgm:t>
    </dgm:pt>
    <dgm:pt modelId="{E6311858-40E5-437B-A758-B8D0F86090F0}" type="sibTrans" cxnId="{96BDD695-4B17-452A-9694-5CEB23BB206C}">
      <dgm:prSet/>
      <dgm:spPr/>
      <dgm:t>
        <a:bodyPr/>
        <a:lstStyle/>
        <a:p>
          <a:endParaRPr lang="en-US"/>
        </a:p>
      </dgm:t>
    </dgm:pt>
    <dgm:pt modelId="{34D3A6A4-DACD-4363-8E52-C8897498595B}">
      <dgm:prSet/>
      <dgm:spPr/>
      <dgm:t>
        <a:bodyPr/>
        <a:lstStyle/>
        <a:p>
          <a:pPr algn="just"/>
          <a:r>
            <a:rPr lang="it-IT" dirty="0"/>
            <a:t>Il candidato che richieda ausili e/o tempi aggiuntivi per l’espletamento della prova, dovrà documentare la propria disabilità con apposita dichiarazione resa dalla commissione medico legale dell’Azienda sanitaria locale di riferimento o da struttura pubblica equivalente e trasmessa a mezzo raccomandata con avviso di ricevimento indirizzata all’USR competente, oppure a mezzo posta elettronica certificata (PEC), </a:t>
          </a:r>
          <a:r>
            <a:rPr lang="it-IT" b="1" dirty="0"/>
            <a:t>almeno dieci giorni prima dell’inizio della prova</a:t>
          </a:r>
          <a:r>
            <a:rPr lang="it-IT" dirty="0"/>
            <a:t>, unitamente alla specifica autorizzazione all’USR al trattamento dei dati sensibili.</a:t>
          </a:r>
          <a:endParaRPr lang="en-US" dirty="0"/>
        </a:p>
      </dgm:t>
    </dgm:pt>
    <dgm:pt modelId="{66153DB4-6870-42D5-8279-092FDC918410}" type="parTrans" cxnId="{48FD38DF-C291-4753-94D2-655466CAC4B8}">
      <dgm:prSet/>
      <dgm:spPr/>
      <dgm:t>
        <a:bodyPr/>
        <a:lstStyle/>
        <a:p>
          <a:endParaRPr lang="en-US"/>
        </a:p>
      </dgm:t>
    </dgm:pt>
    <dgm:pt modelId="{CF961006-432C-4195-9B50-18ED9BF752F5}" type="sibTrans" cxnId="{48FD38DF-C291-4753-94D2-655466CAC4B8}">
      <dgm:prSet/>
      <dgm:spPr/>
      <dgm:t>
        <a:bodyPr/>
        <a:lstStyle/>
        <a:p>
          <a:endParaRPr lang="en-US"/>
        </a:p>
      </dgm:t>
    </dgm:pt>
    <dgm:pt modelId="{AFFD5E97-DD30-4E99-876A-21D4EB42DCAF}">
      <dgm:prSet/>
      <dgm:spPr/>
      <dgm:t>
        <a:bodyPr/>
        <a:lstStyle/>
        <a:p>
          <a:pPr algn="just"/>
          <a:r>
            <a:rPr lang="it-IT" dirty="0"/>
            <a:t>Eventuali gravi limitazioni fisiche, intervenute successivamente alla data di scadenza della presentazione della domanda, che potrebbero prevedere la concessione di ausili e/o tempi aggiuntivi, dovranno essere adeguatamente documentate, con certificazione medica, rilasciata da struttura pubblica, e comunicate, a mezzo raccomandata con avviso di ricevimento indirizzata all’USR competente oppure a mezzo posta elettronica certificata (PEC).</a:t>
          </a:r>
          <a:endParaRPr lang="en-US" dirty="0"/>
        </a:p>
      </dgm:t>
    </dgm:pt>
    <dgm:pt modelId="{91AD13DC-C5E4-49A9-AAB4-EADE4360BE59}" type="parTrans" cxnId="{60164373-E07C-4EA3-8243-3C0D0633A609}">
      <dgm:prSet/>
      <dgm:spPr/>
      <dgm:t>
        <a:bodyPr/>
        <a:lstStyle/>
        <a:p>
          <a:endParaRPr lang="en-US"/>
        </a:p>
      </dgm:t>
    </dgm:pt>
    <dgm:pt modelId="{AE852E21-8603-4843-A45A-CAB843CE01EC}" type="sibTrans" cxnId="{60164373-E07C-4EA3-8243-3C0D0633A609}">
      <dgm:prSet/>
      <dgm:spPr/>
      <dgm:t>
        <a:bodyPr/>
        <a:lstStyle/>
        <a:p>
          <a:endParaRPr lang="en-US"/>
        </a:p>
      </dgm:t>
    </dgm:pt>
    <dgm:pt modelId="{F6134359-C097-49F4-8B9D-84761722DB29}" type="pres">
      <dgm:prSet presAssocID="{682DC620-3E7D-42BE-8367-29A5A3CDB947}" presName="linear" presStyleCnt="0">
        <dgm:presLayoutVars>
          <dgm:animLvl val="lvl"/>
          <dgm:resizeHandles val="exact"/>
        </dgm:presLayoutVars>
      </dgm:prSet>
      <dgm:spPr/>
    </dgm:pt>
    <dgm:pt modelId="{986D9768-BE04-47AF-BBC6-E5CAFA89DA01}" type="pres">
      <dgm:prSet presAssocID="{ABA907E7-13AD-4E20-94EA-5644B7134DB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FF3C9AD-D9AB-4FBA-98B5-C75AB36CD953}" type="pres">
      <dgm:prSet presAssocID="{ABA907E7-13AD-4E20-94EA-5644B7134DB2}" presName="childText" presStyleLbl="revTx" presStyleIdx="0" presStyleCnt="1">
        <dgm:presLayoutVars>
          <dgm:bulletEnabled val="1"/>
        </dgm:presLayoutVars>
      </dgm:prSet>
      <dgm:spPr/>
    </dgm:pt>
    <dgm:pt modelId="{BD28B06E-FCB1-4B8B-B017-469515BD26A2}" type="pres">
      <dgm:prSet presAssocID="{8CE0A829-5F79-41FB-9A81-6C44CB0C3C8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5065A63-54D6-4929-85FF-D9236AEF2B64}" type="pres">
      <dgm:prSet presAssocID="{E6311858-40E5-437B-A758-B8D0F86090F0}" presName="spacer" presStyleCnt="0"/>
      <dgm:spPr/>
    </dgm:pt>
    <dgm:pt modelId="{F5056591-DB82-44D7-8382-0AF5C5A1CBA8}" type="pres">
      <dgm:prSet presAssocID="{34D3A6A4-DACD-4363-8E52-C8897498595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456E3DD-0D8C-4FF8-B2EF-38FFF4F338FB}" type="pres">
      <dgm:prSet presAssocID="{CF961006-432C-4195-9B50-18ED9BF752F5}" presName="spacer" presStyleCnt="0"/>
      <dgm:spPr/>
    </dgm:pt>
    <dgm:pt modelId="{323BBCDF-D413-49DA-BA9E-7177A9BA9C1A}" type="pres">
      <dgm:prSet presAssocID="{AFFD5E97-DD30-4E99-876A-21D4EB42DCA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B54B40B-F25A-4D2E-A991-D13BC2CA9CAC}" type="presOf" srcId="{AFFD5E97-DD30-4E99-876A-21D4EB42DCAF}" destId="{323BBCDF-D413-49DA-BA9E-7177A9BA9C1A}" srcOrd="0" destOrd="0" presId="urn:microsoft.com/office/officeart/2005/8/layout/vList2"/>
    <dgm:cxn modelId="{6E0DB92D-91F6-4D6B-9109-9576EBBC6AE7}" srcId="{ABA907E7-13AD-4E20-94EA-5644B7134DB2}" destId="{CF511D1B-7F7B-4CEC-BCD6-A7E55A4CB03B}" srcOrd="0" destOrd="0" parTransId="{C6424158-9130-4B3C-882B-A251FD9D6B67}" sibTransId="{75A12D4C-4533-40E6-9D4C-65281202C600}"/>
    <dgm:cxn modelId="{BD41C56E-714F-4807-AF57-A8F89B309888}" type="presOf" srcId="{34D3A6A4-DACD-4363-8E52-C8897498595B}" destId="{F5056591-DB82-44D7-8382-0AF5C5A1CBA8}" srcOrd="0" destOrd="0" presId="urn:microsoft.com/office/officeart/2005/8/layout/vList2"/>
    <dgm:cxn modelId="{60164373-E07C-4EA3-8243-3C0D0633A609}" srcId="{682DC620-3E7D-42BE-8367-29A5A3CDB947}" destId="{AFFD5E97-DD30-4E99-876A-21D4EB42DCAF}" srcOrd="3" destOrd="0" parTransId="{91AD13DC-C5E4-49A9-AAB4-EADE4360BE59}" sibTransId="{AE852E21-8603-4843-A45A-CAB843CE01EC}"/>
    <dgm:cxn modelId="{92498953-4EDC-413D-9486-185183B2F6C0}" srcId="{682DC620-3E7D-42BE-8367-29A5A3CDB947}" destId="{ABA907E7-13AD-4E20-94EA-5644B7134DB2}" srcOrd="0" destOrd="0" parTransId="{501EBB71-0E8D-4385-88BE-0B6F6E951B38}" sibTransId="{9E107F5A-BF5B-4741-86D0-ED04B3C26AFF}"/>
    <dgm:cxn modelId="{07800B7B-3B9A-4149-B4DE-7C3F9A150D52}" type="presOf" srcId="{682DC620-3E7D-42BE-8367-29A5A3CDB947}" destId="{F6134359-C097-49F4-8B9D-84761722DB29}" srcOrd="0" destOrd="0" presId="urn:microsoft.com/office/officeart/2005/8/layout/vList2"/>
    <dgm:cxn modelId="{96BDD695-4B17-452A-9694-5CEB23BB206C}" srcId="{682DC620-3E7D-42BE-8367-29A5A3CDB947}" destId="{8CE0A829-5F79-41FB-9A81-6C44CB0C3C8A}" srcOrd="1" destOrd="0" parTransId="{6940954F-BCF9-4C3D-A92E-C81507483EC1}" sibTransId="{E6311858-40E5-437B-A758-B8D0F86090F0}"/>
    <dgm:cxn modelId="{A95FB999-6627-4629-83C4-B22D0CC01D83}" type="presOf" srcId="{ABA907E7-13AD-4E20-94EA-5644B7134DB2}" destId="{986D9768-BE04-47AF-BBC6-E5CAFA89DA01}" srcOrd="0" destOrd="0" presId="urn:microsoft.com/office/officeart/2005/8/layout/vList2"/>
    <dgm:cxn modelId="{9F7309C7-1A85-49EA-8426-7ADC8585AC5D}" type="presOf" srcId="{8CE0A829-5F79-41FB-9A81-6C44CB0C3C8A}" destId="{BD28B06E-FCB1-4B8B-B017-469515BD26A2}" srcOrd="0" destOrd="0" presId="urn:microsoft.com/office/officeart/2005/8/layout/vList2"/>
    <dgm:cxn modelId="{7D1AF2DE-C56D-408D-8B45-F59B9B64D682}" type="presOf" srcId="{CF511D1B-7F7B-4CEC-BCD6-A7E55A4CB03B}" destId="{8FF3C9AD-D9AB-4FBA-98B5-C75AB36CD953}" srcOrd="0" destOrd="0" presId="urn:microsoft.com/office/officeart/2005/8/layout/vList2"/>
    <dgm:cxn modelId="{48FD38DF-C291-4753-94D2-655466CAC4B8}" srcId="{682DC620-3E7D-42BE-8367-29A5A3CDB947}" destId="{34D3A6A4-DACD-4363-8E52-C8897498595B}" srcOrd="2" destOrd="0" parTransId="{66153DB4-6870-42D5-8279-092FDC918410}" sibTransId="{CF961006-432C-4195-9B50-18ED9BF752F5}"/>
    <dgm:cxn modelId="{060CA270-78BC-4FC8-A4AE-5346430459EF}" type="presParOf" srcId="{F6134359-C097-49F4-8B9D-84761722DB29}" destId="{986D9768-BE04-47AF-BBC6-E5CAFA89DA01}" srcOrd="0" destOrd="0" presId="urn:microsoft.com/office/officeart/2005/8/layout/vList2"/>
    <dgm:cxn modelId="{92F61390-53F1-4FD9-AFFC-279C3E71D459}" type="presParOf" srcId="{F6134359-C097-49F4-8B9D-84761722DB29}" destId="{8FF3C9AD-D9AB-4FBA-98B5-C75AB36CD953}" srcOrd="1" destOrd="0" presId="urn:microsoft.com/office/officeart/2005/8/layout/vList2"/>
    <dgm:cxn modelId="{82B5F2C0-18F2-4178-9A67-721945E45C2C}" type="presParOf" srcId="{F6134359-C097-49F4-8B9D-84761722DB29}" destId="{BD28B06E-FCB1-4B8B-B017-469515BD26A2}" srcOrd="2" destOrd="0" presId="urn:microsoft.com/office/officeart/2005/8/layout/vList2"/>
    <dgm:cxn modelId="{6F362CC6-B35A-4FCC-9639-4EEFD074305D}" type="presParOf" srcId="{F6134359-C097-49F4-8B9D-84761722DB29}" destId="{E5065A63-54D6-4929-85FF-D9236AEF2B64}" srcOrd="3" destOrd="0" presId="urn:microsoft.com/office/officeart/2005/8/layout/vList2"/>
    <dgm:cxn modelId="{1BDB9678-E639-463D-B002-5C592A1D4565}" type="presParOf" srcId="{F6134359-C097-49F4-8B9D-84761722DB29}" destId="{F5056591-DB82-44D7-8382-0AF5C5A1CBA8}" srcOrd="4" destOrd="0" presId="urn:microsoft.com/office/officeart/2005/8/layout/vList2"/>
    <dgm:cxn modelId="{F3DE49A5-C011-43C6-98AE-A953C654F259}" type="presParOf" srcId="{F6134359-C097-49F4-8B9D-84761722DB29}" destId="{F456E3DD-0D8C-4FF8-B2EF-38FFF4F338FB}" srcOrd="5" destOrd="0" presId="urn:microsoft.com/office/officeart/2005/8/layout/vList2"/>
    <dgm:cxn modelId="{F08788BE-B27F-47DE-8491-CA23ADE6D904}" type="presParOf" srcId="{F6134359-C097-49F4-8B9D-84761722DB29}" destId="{323BBCDF-D413-49DA-BA9E-7177A9BA9C1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A769DB-A61A-4CBD-A9E1-806083AB0BE8}">
      <dsp:nvSpPr>
        <dsp:cNvPr id="0" name=""/>
        <dsp:cNvSpPr/>
      </dsp:nvSpPr>
      <dsp:spPr>
        <a:xfrm>
          <a:off x="0" y="426743"/>
          <a:ext cx="9634011" cy="596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kern="1200"/>
            <a:t>A) </a:t>
          </a:r>
          <a:r>
            <a:rPr lang="it-IT" sz="1500" kern="1200"/>
            <a:t>In sostituzione della o delle prove scritte previste dalla normativa vigente ci sarà </a:t>
          </a:r>
          <a:r>
            <a:rPr lang="it-IT" sz="1500" b="1" kern="1200"/>
            <a:t>una unica prova scritta con più quesiti a risposta multipla (computer-based)</a:t>
          </a:r>
          <a:r>
            <a:rPr lang="it-IT" sz="1500" kern="1200"/>
            <a:t>, volti all’accertamento delle conoscenze e competenze del candidato:</a:t>
          </a:r>
          <a:endParaRPr lang="en-US" sz="1500" kern="1200"/>
        </a:p>
      </dsp:txBody>
      <dsp:txXfrm>
        <a:off x="29128" y="455871"/>
        <a:ext cx="9575755" cy="538444"/>
      </dsp:txXfrm>
    </dsp:sp>
    <dsp:sp modelId="{AE0E409A-1374-4BA5-826E-3BD0CE3624DE}">
      <dsp:nvSpPr>
        <dsp:cNvPr id="0" name=""/>
        <dsp:cNvSpPr/>
      </dsp:nvSpPr>
      <dsp:spPr>
        <a:xfrm>
          <a:off x="0" y="1023443"/>
          <a:ext cx="9634011" cy="1024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880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b="1" kern="1200"/>
            <a:t>sulla disciplina della classe di concorso o tipologia di posto per la quale partecipa;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b="1" kern="1200"/>
            <a:t>sull’informatica;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b="1" kern="1200"/>
            <a:t>sulla lingua inglese</a:t>
          </a:r>
          <a:r>
            <a:rPr lang="it-IT" sz="1200" kern="1200"/>
            <a:t>.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ü"/>
          </a:pPr>
          <a:r>
            <a:rPr lang="en-US" sz="1200" b="1" i="1" kern="1200" dirty="0"/>
            <a:t>70 </a:t>
          </a:r>
          <a:r>
            <a:rPr lang="en-US" sz="1200" b="1" i="1" kern="1200" dirty="0" err="1"/>
            <a:t>punteggio</a:t>
          </a:r>
          <a:r>
            <a:rPr lang="en-US" sz="1200" b="1" i="1" kern="1200" dirty="0"/>
            <a:t> </a:t>
          </a:r>
          <a:r>
            <a:rPr lang="en-US" sz="1200" b="1" i="1" kern="1200" dirty="0" err="1"/>
            <a:t>minimo</a:t>
          </a:r>
          <a:r>
            <a:rPr lang="en-US" sz="1200" b="1" i="1" kern="1200" dirty="0"/>
            <a:t>;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ü"/>
          </a:pPr>
          <a:r>
            <a:rPr lang="en-US" sz="1200" b="1" i="1" kern="1200" dirty="0"/>
            <a:t>100 </a:t>
          </a:r>
          <a:r>
            <a:rPr lang="en-US" sz="1200" b="1" i="1" kern="1200" dirty="0" err="1"/>
            <a:t>punteggio</a:t>
          </a:r>
          <a:r>
            <a:rPr lang="en-US" sz="1200" b="1" i="1" kern="1200" dirty="0"/>
            <a:t> </a:t>
          </a:r>
          <a:r>
            <a:rPr lang="en-US" sz="1200" b="1" i="1" kern="1200" dirty="0" err="1"/>
            <a:t>massimo</a:t>
          </a:r>
          <a:r>
            <a:rPr lang="en-US" sz="1200" b="1" i="1" kern="1200" dirty="0"/>
            <a:t>. </a:t>
          </a:r>
          <a:endParaRPr lang="en-US" sz="1200" kern="1200" dirty="0"/>
        </a:p>
      </dsp:txBody>
      <dsp:txXfrm>
        <a:off x="0" y="1023443"/>
        <a:ext cx="9634011" cy="1024650"/>
      </dsp:txXfrm>
    </dsp:sp>
    <dsp:sp modelId="{BF721898-964A-4416-8B89-FD1DB0966FE2}">
      <dsp:nvSpPr>
        <dsp:cNvPr id="0" name=""/>
        <dsp:cNvSpPr/>
      </dsp:nvSpPr>
      <dsp:spPr>
        <a:xfrm>
          <a:off x="0" y="2048094"/>
          <a:ext cx="9634011" cy="596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/>
            <a:t>È possibile la non contestualità delle prove relative alla medesima classe di concorso.</a:t>
          </a:r>
          <a:endParaRPr lang="en-US" sz="1500" kern="1200"/>
        </a:p>
      </dsp:txBody>
      <dsp:txXfrm>
        <a:off x="29128" y="2077222"/>
        <a:ext cx="9575755" cy="538444"/>
      </dsp:txXfrm>
    </dsp:sp>
    <dsp:sp modelId="{89BC1BF1-1B98-4241-A2AC-E8C5ACB981D0}">
      <dsp:nvSpPr>
        <dsp:cNvPr id="0" name=""/>
        <dsp:cNvSpPr/>
      </dsp:nvSpPr>
      <dsp:spPr>
        <a:xfrm>
          <a:off x="0" y="2687994"/>
          <a:ext cx="9634011" cy="596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B) Una prova orale.</a:t>
          </a:r>
          <a:endParaRPr lang="en-US" sz="1500" kern="1200"/>
        </a:p>
      </dsp:txBody>
      <dsp:txXfrm>
        <a:off x="29128" y="2717122"/>
        <a:ext cx="9575755" cy="538444"/>
      </dsp:txXfrm>
    </dsp:sp>
    <dsp:sp modelId="{57C4996B-BB33-47EC-B5C8-302E65CE0EE5}">
      <dsp:nvSpPr>
        <dsp:cNvPr id="0" name=""/>
        <dsp:cNvSpPr/>
      </dsp:nvSpPr>
      <dsp:spPr>
        <a:xfrm>
          <a:off x="0" y="3327894"/>
          <a:ext cx="9634011" cy="596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C) Valutazione dei titoli.</a:t>
          </a:r>
          <a:endParaRPr lang="en-US" sz="1500" kern="1200"/>
        </a:p>
      </dsp:txBody>
      <dsp:txXfrm>
        <a:off x="29128" y="3357022"/>
        <a:ext cx="9575755" cy="53844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6D9768-BE04-47AF-BBC6-E5CAFA89DA01}">
      <dsp:nvSpPr>
        <dsp:cNvPr id="0" name=""/>
        <dsp:cNvSpPr/>
      </dsp:nvSpPr>
      <dsp:spPr>
        <a:xfrm>
          <a:off x="0" y="29888"/>
          <a:ext cx="10515600" cy="1048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 dirty="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Valutazione e punteggi</a:t>
          </a:r>
          <a:endParaRPr lang="en-US" sz="3200" kern="1200" dirty="0"/>
        </a:p>
      </dsp:txBody>
      <dsp:txXfrm>
        <a:off x="51175" y="81063"/>
        <a:ext cx="10413250" cy="945970"/>
      </dsp:txXfrm>
    </dsp:sp>
    <dsp:sp modelId="{3D0D00B7-E2E9-4DAE-9AE2-2E74B6A64BC4}">
      <dsp:nvSpPr>
        <dsp:cNvPr id="0" name=""/>
        <dsp:cNvSpPr/>
      </dsp:nvSpPr>
      <dsp:spPr>
        <a:xfrm>
          <a:off x="0" y="1078208"/>
          <a:ext cx="10515600" cy="985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800" b="1" kern="1200" dirty="0">
              <a:effectLst/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2 punti a ciascuna risposta esatta</a:t>
          </a:r>
          <a:endParaRPr lang="it-IT" sz="2800" kern="1200" dirty="0">
            <a:effectLst/>
            <a:latin typeface="Calibri" panose="020F050202020403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800" b="1" kern="1200" dirty="0">
              <a:effectLst/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zero punti alle risposte non date o errate</a:t>
          </a:r>
          <a:r>
            <a:rPr lang="it-IT" sz="2800" b="1" i="1" kern="1200" dirty="0"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it-IT" sz="3200" kern="1200" dirty="0">
            <a:effectLst/>
            <a:latin typeface="Calibri" panose="020F050202020403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078208"/>
        <a:ext cx="10515600" cy="985320"/>
      </dsp:txXfrm>
    </dsp:sp>
    <dsp:sp modelId="{4578CB49-2E53-44E0-B991-D77E33272FAC}">
      <dsp:nvSpPr>
        <dsp:cNvPr id="0" name=""/>
        <dsp:cNvSpPr/>
      </dsp:nvSpPr>
      <dsp:spPr>
        <a:xfrm>
          <a:off x="0" y="2063529"/>
          <a:ext cx="10515600" cy="1048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effectLst/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rPr>
            <a:t>70 </a:t>
          </a:r>
          <a:r>
            <a:rPr lang="en-US" sz="2800" b="1" kern="1200" dirty="0" err="1">
              <a:effectLst/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rPr>
            <a:t>punteggio</a:t>
          </a:r>
          <a:r>
            <a:rPr lang="en-US" sz="2800" b="1" kern="1200" dirty="0">
              <a:effectLst/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effectLst/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rPr>
            <a:t>minimo</a:t>
          </a:r>
          <a:r>
            <a:rPr lang="en-US" sz="2800" b="1" kern="1200" dirty="0">
              <a:effectLst/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rPr>
            <a:t>;</a:t>
          </a:r>
          <a:endParaRPr lang="it-IT" sz="2800" kern="1200" dirty="0">
            <a:effectLst/>
            <a:latin typeface="Calibri" panose="020F050202020403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175" y="2114704"/>
        <a:ext cx="10413250" cy="945970"/>
      </dsp:txXfrm>
    </dsp:sp>
    <dsp:sp modelId="{072D3111-3ACA-4E27-8B38-59D70A714319}">
      <dsp:nvSpPr>
        <dsp:cNvPr id="0" name=""/>
        <dsp:cNvSpPr/>
      </dsp:nvSpPr>
      <dsp:spPr>
        <a:xfrm>
          <a:off x="0" y="3273129"/>
          <a:ext cx="10515600" cy="1048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effectLst/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rPr>
            <a:t>100 </a:t>
          </a:r>
          <a:r>
            <a:rPr lang="en-US" sz="2800" b="1" kern="1200" dirty="0" err="1">
              <a:effectLst/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rPr>
            <a:t>punteggio</a:t>
          </a:r>
          <a:r>
            <a:rPr lang="en-US" sz="2800" b="1" kern="1200" dirty="0">
              <a:effectLst/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effectLst/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rPr>
            <a:t>massimo</a:t>
          </a:r>
          <a:r>
            <a:rPr lang="en-US" sz="2800" b="1" kern="1200" dirty="0">
              <a:latin typeface="Tahoma" panose="020B0604030504040204" pitchFamily="34" charset="0"/>
              <a:ea typeface="Tahoma" panose="020B0604030504040204" pitchFamily="34" charset="0"/>
              <a:cs typeface="Times New Roman" panose="02020603050405020304" pitchFamily="18" charset="0"/>
            </a:rPr>
            <a:t>.</a:t>
          </a:r>
          <a:endParaRPr lang="it-IT" sz="2800" kern="1200" dirty="0">
            <a:effectLst/>
            <a:latin typeface="Calibri" panose="020F050202020403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175" y="3324304"/>
        <a:ext cx="10413250" cy="94597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375D6F-0657-489C-8758-D8DAD89B93A7}">
      <dsp:nvSpPr>
        <dsp:cNvPr id="0" name=""/>
        <dsp:cNvSpPr/>
      </dsp:nvSpPr>
      <dsp:spPr>
        <a:xfrm>
          <a:off x="0" y="13509"/>
          <a:ext cx="10515600" cy="4324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it-IT" sz="2800" kern="1200" dirty="0"/>
            <a:t>I candidati </a:t>
          </a:r>
          <a:r>
            <a:rPr lang="it-IT" sz="2800" b="1" kern="1200" dirty="0"/>
            <a:t>ammessi alla prova orale </a:t>
          </a:r>
          <a:r>
            <a:rPr lang="it-IT" sz="2800" kern="1200" dirty="0"/>
            <a:t>ricevono da parte del competente USR,  a</a:t>
          </a:r>
          <a:r>
            <a:rPr lang="it-IT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lmeno  venti giorni prima dello svolgimento della medesima, </a:t>
          </a:r>
          <a:r>
            <a:rPr lang="it-IT" sz="2800" kern="1200" dirty="0"/>
            <a:t>comunicazione  esclusivamente a  mezzo  di  posta elettronica all'indirizzo indicato nella domanda di partecipazione al concorso:</a:t>
          </a:r>
        </a:p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it-IT" sz="2800" kern="1200" dirty="0"/>
            <a:t>- del voto conseguito nella prova scritta;</a:t>
          </a:r>
        </a:p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it-IT" sz="2800" kern="1200" dirty="0"/>
            <a:t>- della sede;  </a:t>
          </a:r>
        </a:p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it-IT" sz="2800" kern="1200" dirty="0"/>
            <a:t>- della data e dell'ora di svolgimento della loro prova orale.</a:t>
          </a:r>
        </a:p>
      </dsp:txBody>
      <dsp:txXfrm>
        <a:off x="211096" y="224605"/>
        <a:ext cx="10093408" cy="390212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AAD87F-FE6A-4D09-BFDF-298C0A8A441F}">
      <dsp:nvSpPr>
        <dsp:cNvPr id="0" name=""/>
        <dsp:cNvSpPr/>
      </dsp:nvSpPr>
      <dsp:spPr>
        <a:xfrm>
          <a:off x="0" y="6500"/>
          <a:ext cx="10515600" cy="1374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I </a:t>
          </a:r>
          <a:r>
            <a:rPr lang="it-IT" sz="2500" b="1" kern="1200" dirty="0"/>
            <a:t>temi delle prove orali </a:t>
          </a:r>
          <a:r>
            <a:rPr lang="it-IT" sz="2500" kern="1200" dirty="0"/>
            <a:t>sono predisposti da ciascuna commissione giudicatrice secondo il programma di cui all'Allegato A del decreto ministeriale 20 aprile 2020, n. 201.  </a:t>
          </a:r>
          <a:endParaRPr lang="en-US" sz="2500" kern="1200" dirty="0"/>
        </a:p>
      </dsp:txBody>
      <dsp:txXfrm>
        <a:off x="67110" y="73610"/>
        <a:ext cx="10381380" cy="1240530"/>
      </dsp:txXfrm>
    </dsp:sp>
    <dsp:sp modelId="{76EC894C-74DA-42AD-BCF0-19CB7027B23F}">
      <dsp:nvSpPr>
        <dsp:cNvPr id="0" name=""/>
        <dsp:cNvSpPr/>
      </dsp:nvSpPr>
      <dsp:spPr>
        <a:xfrm>
          <a:off x="0" y="1488294"/>
          <a:ext cx="10515600" cy="1374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Le commissioni le predispongono in numero pari a tre volte quello dei candidati ammessi alla prova. </a:t>
          </a:r>
          <a:endParaRPr lang="en-US" sz="2500" kern="1200" dirty="0"/>
        </a:p>
      </dsp:txBody>
      <dsp:txXfrm>
        <a:off x="67110" y="1555404"/>
        <a:ext cx="10381380" cy="1240530"/>
      </dsp:txXfrm>
    </dsp:sp>
    <dsp:sp modelId="{FF83B306-9D73-4265-BE2C-8A9980D2CCF8}">
      <dsp:nvSpPr>
        <dsp:cNvPr id="0" name=""/>
        <dsp:cNvSpPr/>
      </dsp:nvSpPr>
      <dsp:spPr>
        <a:xfrm>
          <a:off x="0" y="2935044"/>
          <a:ext cx="10515600" cy="1374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Ciascun candidato estrae la traccia, su cui svolgere la prova, ventiquattro ore prima dell'orario programmato per la propria prova. Le tracce estratte sono escluse dai successivi sorteggi. </a:t>
          </a:r>
          <a:endParaRPr lang="en-US" sz="2500" kern="1200" dirty="0"/>
        </a:p>
      </dsp:txBody>
      <dsp:txXfrm>
        <a:off x="67110" y="3002154"/>
        <a:ext cx="10381380" cy="124053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791C98-9BB0-4023-B63B-BEBCF8C9FE86}">
      <dsp:nvSpPr>
        <dsp:cNvPr id="0" name=""/>
        <dsp:cNvSpPr/>
      </dsp:nvSpPr>
      <dsp:spPr>
        <a:xfrm>
          <a:off x="0" y="163268"/>
          <a:ext cx="105156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- D</a:t>
          </a:r>
          <a:r>
            <a:rPr lang="it-IT" sz="1600" kern="1200" dirty="0"/>
            <a:t>urata massima di 45 minuti</a:t>
          </a:r>
          <a:r>
            <a:rPr lang="it-IT" sz="1600" b="1" kern="1200" dirty="0"/>
            <a:t> </a:t>
          </a:r>
          <a:endParaRPr lang="en-US" sz="1500" kern="1200" dirty="0"/>
        </a:p>
      </dsp:txBody>
      <dsp:txXfrm>
        <a:off x="59399" y="222667"/>
        <a:ext cx="10396802" cy="1098002"/>
      </dsp:txXfrm>
    </dsp:sp>
    <dsp:sp modelId="{D17B364C-4084-40CE-8704-C5ECCE66A07C}">
      <dsp:nvSpPr>
        <dsp:cNvPr id="0" name=""/>
        <dsp:cNvSpPr/>
      </dsp:nvSpPr>
      <dsp:spPr>
        <a:xfrm>
          <a:off x="0" y="1567269"/>
          <a:ext cx="105156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- P</a:t>
          </a:r>
          <a:r>
            <a:rPr lang="it-IT" sz="1600" kern="1200" dirty="0"/>
            <a:t>rogettazione di un’attività didattica, comprensiva dell’illustrazione delle scelte contenutistiche, didattiche e metodologiche compiute e di esempi di utilizzo pratico delle TIC (I contenuti della prova fanno riferimento all’allegato A) </a:t>
          </a:r>
          <a:endParaRPr lang="en-US" sz="1500" kern="1200" dirty="0"/>
        </a:p>
      </dsp:txBody>
      <dsp:txXfrm>
        <a:off x="59399" y="1626668"/>
        <a:ext cx="10396802" cy="1098002"/>
      </dsp:txXfrm>
    </dsp:sp>
    <dsp:sp modelId="{51D03A36-22DE-477F-A244-9D428E8BFFF6}">
      <dsp:nvSpPr>
        <dsp:cNvPr id="0" name=""/>
        <dsp:cNvSpPr/>
      </dsp:nvSpPr>
      <dsp:spPr>
        <a:xfrm>
          <a:off x="0" y="2971269"/>
          <a:ext cx="105156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- L</a:t>
          </a:r>
          <a:r>
            <a:rPr lang="it-IT" sz="1600" kern="1200" dirty="0"/>
            <a:t>a commissione accerta anche la capacità di comprensione e conversazione in lingua inglese almeno al livello B2 del Quadro Comune Europeo di Riferimento per le lingue.</a:t>
          </a:r>
          <a:endParaRPr lang="en-US" sz="1500" kern="1200" dirty="0"/>
        </a:p>
      </dsp:txBody>
      <dsp:txXfrm>
        <a:off x="59399" y="3030668"/>
        <a:ext cx="10396802" cy="109800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375D6F-0657-489C-8758-D8DAD89B93A7}">
      <dsp:nvSpPr>
        <dsp:cNvPr id="0" name=""/>
        <dsp:cNvSpPr/>
      </dsp:nvSpPr>
      <dsp:spPr>
        <a:xfrm>
          <a:off x="0" y="59619"/>
          <a:ext cx="10515600" cy="13761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it-IT" sz="1800" b="1" i="1" kern="1200" dirty="0"/>
            <a:t>Attenzione. </a:t>
          </a:r>
          <a:r>
            <a:rPr lang="it-IT" sz="1800" b="0" i="1" kern="1200" dirty="0"/>
            <a:t>S</a:t>
          </a:r>
          <a:r>
            <a:rPr lang="it-IT" sz="1800" kern="1200" dirty="0"/>
            <a:t>volgono la prova pratica:</a:t>
          </a:r>
        </a:p>
      </dsp:txBody>
      <dsp:txXfrm>
        <a:off x="67178" y="126797"/>
        <a:ext cx="10381244" cy="1241783"/>
      </dsp:txXfrm>
    </dsp:sp>
    <dsp:sp modelId="{E93CD68E-9C8C-46A3-9A80-6E553EADE68B}">
      <dsp:nvSpPr>
        <dsp:cNvPr id="0" name=""/>
        <dsp:cNvSpPr/>
      </dsp:nvSpPr>
      <dsp:spPr>
        <a:xfrm>
          <a:off x="0" y="1487599"/>
          <a:ext cx="10515600" cy="13761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endParaRPr lang="it-IT" sz="1800" kern="1200" dirty="0"/>
        </a:p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it-IT" sz="1800" kern="1200" dirty="0"/>
            <a:t>-  </a:t>
          </a:r>
          <a:r>
            <a:rPr lang="it-IT" sz="1800" b="1" kern="1200" dirty="0"/>
            <a:t>A020 e A027</a:t>
          </a:r>
          <a:r>
            <a:rPr lang="it-IT" sz="1800" kern="1200" dirty="0"/>
            <a:t>: La prova pratica consiste nella misura di una o più grandezze fisiche, la verifica di una legge o lo studio di un fenomeno fisico. Il risultato deve essere descritto e commentato in un'apposita relazione scritta. </a:t>
          </a:r>
          <a:r>
            <a:rPr lang="it-IT" sz="1800" b="1" kern="1200" dirty="0"/>
            <a:t>Durata della prova: 3 ore</a:t>
          </a:r>
          <a:r>
            <a:rPr lang="it-IT" sz="1800" kern="1200" dirty="0"/>
            <a:t>.</a:t>
          </a:r>
        </a:p>
      </dsp:txBody>
      <dsp:txXfrm>
        <a:off x="67178" y="1554777"/>
        <a:ext cx="10381244" cy="1241783"/>
      </dsp:txXfrm>
    </dsp:sp>
    <dsp:sp modelId="{37200D40-782F-495F-8A49-98B6035B9043}">
      <dsp:nvSpPr>
        <dsp:cNvPr id="0" name=""/>
        <dsp:cNvSpPr/>
      </dsp:nvSpPr>
      <dsp:spPr>
        <a:xfrm>
          <a:off x="0" y="2915578"/>
          <a:ext cx="10515600" cy="13761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- </a:t>
          </a:r>
          <a:r>
            <a:rPr lang="it-IT" sz="1800" b="1" kern="1200" dirty="0"/>
            <a:t>A028</a:t>
          </a:r>
          <a:r>
            <a:rPr lang="it-IT" sz="1800" kern="1200" dirty="0"/>
            <a:t>: La prova pratica consiste in un’esperienza di laboratorio afferente all’area delle scienze chimiche, fisiche, biologiche e naturali, con riferimento ai contenuti previsti nel programma concorsuale. Il risultato deve essere descritto e commentato in un'apposita relazione scritta. </a:t>
          </a:r>
          <a:r>
            <a:rPr lang="it-IT" sz="1800" b="1" kern="1200" dirty="0"/>
            <a:t>Durata della prova: 3 ore</a:t>
          </a:r>
          <a:r>
            <a:rPr lang="it-IT" sz="1800" kern="1200" dirty="0"/>
            <a:t>.</a:t>
          </a:r>
        </a:p>
      </dsp:txBody>
      <dsp:txXfrm>
        <a:off x="67178" y="2982756"/>
        <a:ext cx="10381244" cy="124178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BE7521-2321-42AC-8E73-23D7202DB2D0}">
      <dsp:nvSpPr>
        <dsp:cNvPr id="0" name=""/>
        <dsp:cNvSpPr/>
      </dsp:nvSpPr>
      <dsp:spPr>
        <a:xfrm>
          <a:off x="0" y="67939"/>
          <a:ext cx="10515600" cy="11917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b="1" kern="1200" dirty="0"/>
            <a:t>Valutazione e punteggi</a:t>
          </a:r>
          <a:endParaRPr lang="en-US" sz="3000" kern="1200" dirty="0"/>
        </a:p>
      </dsp:txBody>
      <dsp:txXfrm>
        <a:off x="58177" y="126116"/>
        <a:ext cx="10399246" cy="1075400"/>
      </dsp:txXfrm>
    </dsp:sp>
    <dsp:sp modelId="{1AF99F03-D230-4121-B90E-5F54C8055884}">
      <dsp:nvSpPr>
        <dsp:cNvPr id="0" name=""/>
        <dsp:cNvSpPr/>
      </dsp:nvSpPr>
      <dsp:spPr>
        <a:xfrm>
          <a:off x="0" y="1259694"/>
          <a:ext cx="10515600" cy="1831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b="1" kern="1200"/>
            <a:t>70 punteggio minimo;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b="1" kern="1200" dirty="0"/>
            <a:t>100 </a:t>
          </a:r>
          <a:r>
            <a:rPr lang="en-US" sz="2300" b="1" kern="1200" dirty="0" err="1"/>
            <a:t>punteggio</a:t>
          </a:r>
          <a:r>
            <a:rPr lang="en-US" sz="2300" b="1" kern="1200" dirty="0"/>
            <a:t> </a:t>
          </a:r>
          <a:r>
            <a:rPr lang="en-US" sz="2300" b="1" kern="1200" dirty="0" err="1"/>
            <a:t>massimo</a:t>
          </a:r>
          <a:r>
            <a:rPr lang="en-US" sz="2300" b="1" kern="1200" dirty="0"/>
            <a:t>.</a:t>
          </a:r>
          <a:endParaRPr lang="en-US" sz="2300" kern="1200" dirty="0"/>
        </a:p>
        <a:p>
          <a:pPr marL="228600" lvl="1" indent="-228600" algn="just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300" b="1" kern="1200" dirty="0"/>
            <a:t>Prova pratica (A020-A027-A028)</a:t>
          </a:r>
          <a:r>
            <a:rPr lang="it-IT" sz="2300" kern="1200" dirty="0"/>
            <a:t>: la commissione avrà a disposizione 100 punti per la prova pratica e 100 punti per la prova orale e il candidato sarà valutato in base alla media aritmetica delle votazioni riportate nelle due prove.</a:t>
          </a:r>
          <a:endParaRPr lang="en-US" sz="2300" kern="1200" dirty="0"/>
        </a:p>
      </dsp:txBody>
      <dsp:txXfrm>
        <a:off x="0" y="1259694"/>
        <a:ext cx="10515600" cy="1831950"/>
      </dsp:txXfrm>
    </dsp:sp>
    <dsp:sp modelId="{EF22D5B0-CFBB-49EA-968C-0277AABD6DC6}">
      <dsp:nvSpPr>
        <dsp:cNvPr id="0" name=""/>
        <dsp:cNvSpPr/>
      </dsp:nvSpPr>
      <dsp:spPr>
        <a:xfrm>
          <a:off x="0" y="3091644"/>
          <a:ext cx="10515600" cy="11917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b="1" i="1" kern="1200" dirty="0"/>
            <a:t>ATTENZIONE: Non sono valutati i titoli già presentati entro il 31/7/20</a:t>
          </a:r>
          <a:endParaRPr lang="en-US" sz="3000" kern="1200" dirty="0"/>
        </a:p>
      </dsp:txBody>
      <dsp:txXfrm>
        <a:off x="58177" y="3149821"/>
        <a:ext cx="10399246" cy="107540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310902-FF86-4C4D-8A65-709C4622B9D9}">
      <dsp:nvSpPr>
        <dsp:cNvPr id="0" name=""/>
        <dsp:cNvSpPr/>
      </dsp:nvSpPr>
      <dsp:spPr>
        <a:xfrm>
          <a:off x="0" y="151894"/>
          <a:ext cx="5315188" cy="11169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La formazione della graduatoria (sulla base della somma delle valutazioni della prova scritta e orale) avverrà </a:t>
          </a:r>
          <a:r>
            <a:rPr lang="it-IT" sz="1300" b="1" kern="1200" dirty="0"/>
            <a:t>entro la data del 31 luglio 2021 nel limite dei posti messi a concorso.</a:t>
          </a:r>
          <a:endParaRPr lang="en-US" sz="1300" kern="1200" dirty="0"/>
        </a:p>
      </dsp:txBody>
      <dsp:txXfrm>
        <a:off x="54527" y="206421"/>
        <a:ext cx="5206134" cy="1007930"/>
      </dsp:txXfrm>
    </dsp:sp>
    <dsp:sp modelId="{959E8F8A-AFDA-423A-899B-A51575D32B7C}">
      <dsp:nvSpPr>
        <dsp:cNvPr id="0" name=""/>
        <dsp:cNvSpPr/>
      </dsp:nvSpPr>
      <dsp:spPr>
        <a:xfrm>
          <a:off x="0" y="1306318"/>
          <a:ext cx="5315188" cy="11169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just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b="1" kern="1200" dirty="0">
              <a:latin typeface="Calibri Light" panose="020F0302020204030204"/>
            </a:rPr>
            <a:t>Immissioni in ruolo entro il 30 ottobre</a:t>
          </a:r>
          <a:r>
            <a:rPr lang="it-IT" sz="1300" kern="1200" dirty="0">
              <a:latin typeface="Calibri Light" panose="020F0302020204030204"/>
            </a:rPr>
            <a:t>: Le </a:t>
          </a:r>
          <a:r>
            <a:rPr lang="it-IT" sz="1300" kern="1200" dirty="0"/>
            <a:t>medesime graduatorie sono utilizzate per le immissioni in ruolo relative all’anno scolastico 2021/2022, se approvate, per eventuali oggettive ragioni di ritardo, entro la data del 30 ottobre 2021, con conseguente risoluzione dei contratti di lavoro a tempo determinato nelle more stipulati sui relativi posti vacanti e disponibili.</a:t>
          </a:r>
          <a:r>
            <a:rPr lang="it-IT" sz="1300" kern="1200" dirty="0">
              <a:latin typeface="Calibri Light" panose="020F0302020204030204"/>
            </a:rPr>
            <a:t> </a:t>
          </a:r>
          <a:endParaRPr lang="en-US" sz="1300" kern="1200" dirty="0"/>
        </a:p>
      </dsp:txBody>
      <dsp:txXfrm>
        <a:off x="54527" y="1360845"/>
        <a:ext cx="5206134" cy="1007930"/>
      </dsp:txXfrm>
    </dsp:sp>
    <dsp:sp modelId="{CEA42B36-FF56-4260-B1AD-E65DB7D21DF2}">
      <dsp:nvSpPr>
        <dsp:cNvPr id="0" name=""/>
        <dsp:cNvSpPr/>
      </dsp:nvSpPr>
      <dsp:spPr>
        <a:xfrm>
          <a:off x="0" y="2460743"/>
          <a:ext cx="5315188" cy="11169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I vincitori scelgono, in ordine di punteggio e secondo i posti disponibili, l’istituzione scolastica nella regione in cui hanno concorso, tra quelle che presentano posti vacanti e disponibili, cui essere assegnati per svolgere le attività scolastiche relative al percorso annuale di formazione iniziale e prova.</a:t>
          </a:r>
          <a:endParaRPr lang="en-US" sz="1300" kern="1200" dirty="0"/>
        </a:p>
      </dsp:txBody>
      <dsp:txXfrm>
        <a:off x="54527" y="2515270"/>
        <a:ext cx="5206134" cy="100793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19C553-F35A-474A-8134-427092C1B5F9}">
      <dsp:nvSpPr>
        <dsp:cNvPr id="0" name=""/>
        <dsp:cNvSpPr/>
      </dsp:nvSpPr>
      <dsp:spPr>
        <a:xfrm>
          <a:off x="0" y="101492"/>
          <a:ext cx="10515600" cy="13463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Ove non si dia luogo all’approvazione entro il 30 ottobre, tali graduatorie sono utilizzate nel corso degli anni successivi con priorità rispetto alle graduatorie delle procedure ordinarie. </a:t>
          </a:r>
          <a:endParaRPr lang="en-US" sz="1900" kern="1200" dirty="0"/>
        </a:p>
      </dsp:txBody>
      <dsp:txXfrm>
        <a:off x="65721" y="167213"/>
        <a:ext cx="10384158" cy="1214862"/>
      </dsp:txXfrm>
    </dsp:sp>
    <dsp:sp modelId="{ABAA2E62-E252-4953-A489-2174ED9BC52C}">
      <dsp:nvSpPr>
        <dsp:cNvPr id="0" name=""/>
        <dsp:cNvSpPr/>
      </dsp:nvSpPr>
      <dsp:spPr>
        <a:xfrm>
          <a:off x="0" y="1502516"/>
          <a:ext cx="10515600" cy="13463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In ogni caso, le immissioni in ruolo dei vincitori, nel limite previsto dal bando di concorso per la specifica regione e classe di concorso, in caso di incapienza dei posti destinati annualmente alle assunzioni, possono essere disposte anche negli anni scolastici successivi, sino all’esaurimento della graduatoria, nel limite delle facoltà </a:t>
          </a:r>
          <a:r>
            <a:rPr lang="it-IT" sz="1900" kern="1200" dirty="0" err="1"/>
            <a:t>assunzionali</a:t>
          </a:r>
          <a:r>
            <a:rPr lang="it-IT" sz="1900" kern="1200" dirty="0"/>
            <a:t> disponibili a legislazione vigente. </a:t>
          </a:r>
          <a:endParaRPr lang="en-US" sz="1900" kern="1200" dirty="0"/>
        </a:p>
      </dsp:txBody>
      <dsp:txXfrm>
        <a:off x="65721" y="1568237"/>
        <a:ext cx="10384158" cy="1214862"/>
      </dsp:txXfrm>
    </dsp:sp>
    <dsp:sp modelId="{8AA57782-EFE7-4392-9839-E7293C8508BF}">
      <dsp:nvSpPr>
        <dsp:cNvPr id="0" name=""/>
        <dsp:cNvSpPr/>
      </dsp:nvSpPr>
      <dsp:spPr>
        <a:xfrm>
          <a:off x="0" y="2903541"/>
          <a:ext cx="10515600" cy="13463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Alle immissioni in ruolo per l’anno scolastico 2021/2022 si applica la decorrenza dei contratti al primo settembre o, se successive, alla data di inizio del servizio.</a:t>
          </a:r>
          <a:endParaRPr lang="en-US" sz="1900" kern="1200" dirty="0"/>
        </a:p>
      </dsp:txBody>
      <dsp:txXfrm>
        <a:off x="65721" y="2969262"/>
        <a:ext cx="10384158" cy="121486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2824B5-31A3-41BB-A442-E87029AA993A}">
      <dsp:nvSpPr>
        <dsp:cNvPr id="0" name=""/>
        <dsp:cNvSpPr/>
      </dsp:nvSpPr>
      <dsp:spPr>
        <a:xfrm>
          <a:off x="0" y="616643"/>
          <a:ext cx="10515600" cy="3118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just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600" kern="1200" dirty="0"/>
            <a:t>Il superamento di tutte le prove concorsuali, attraverso il conseguimento dei punteggi minimi (articolo 6 del decreto legislativo 13 aprile 2017 n. 59), costituisce abilitazione all’insegnamento per le medesime classi di concorso.</a:t>
          </a:r>
          <a:endParaRPr lang="en-US" sz="3600" kern="1200" dirty="0"/>
        </a:p>
      </dsp:txBody>
      <dsp:txXfrm>
        <a:off x="152211" y="768854"/>
        <a:ext cx="10211178" cy="28136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C58AF8-9CCD-4952-98BA-180B58B5B966}">
      <dsp:nvSpPr>
        <dsp:cNvPr id="0" name=""/>
        <dsp:cNvSpPr/>
      </dsp:nvSpPr>
      <dsp:spPr>
        <a:xfrm>
          <a:off x="0" y="4767"/>
          <a:ext cx="10515600" cy="21406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i="1" kern="1200" dirty="0"/>
            <a:t>Chi non supera la prova del concorso ordinario non potrà ripeterla</a:t>
          </a:r>
          <a:endParaRPr lang="en-US" sz="2100" kern="1200" dirty="0"/>
        </a:p>
      </dsp:txBody>
      <dsp:txXfrm>
        <a:off x="104498" y="109265"/>
        <a:ext cx="10306604" cy="1931665"/>
      </dsp:txXfrm>
    </dsp:sp>
    <dsp:sp modelId="{F002D469-6D92-4026-945C-40E1A475A573}">
      <dsp:nvSpPr>
        <dsp:cNvPr id="0" name=""/>
        <dsp:cNvSpPr/>
      </dsp:nvSpPr>
      <dsp:spPr>
        <a:xfrm>
          <a:off x="0" y="2205909"/>
          <a:ext cx="10515600" cy="21406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just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 dirty="0">
              <a:latin typeface="Calibri Light" panose="020F0302020204030204"/>
            </a:rPr>
            <a:t>Salvo modificazioni nella conversione in legge</a:t>
          </a:r>
          <a:r>
            <a:rPr lang="it-IT" sz="2100" kern="1200" dirty="0">
              <a:latin typeface="Calibri Light" panose="020F0302020204030204"/>
            </a:rPr>
            <a:t>, al momento è</a:t>
          </a:r>
          <a:r>
            <a:rPr lang="it-IT" sz="2100" kern="1200" dirty="0"/>
            <a:t> previsto che i candidati che non superano le prove non possono presentare domanda di partecipazione alla procedura concorsuale successiva per la medesima classe di concorso o tipologia di posto per la quale non hanno superato le prove, ad esclusione delle classi di concorso delle materie matematico-scientifiche (STEM) per le quali sarà invece possibile partecipare anche ai successivi concorsi ordinari.</a:t>
          </a:r>
          <a:endParaRPr lang="en-US" sz="2100" kern="1200" dirty="0"/>
        </a:p>
      </dsp:txBody>
      <dsp:txXfrm>
        <a:off x="104498" y="2310407"/>
        <a:ext cx="10306604" cy="19316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3FE090-ED29-472E-9342-0F031B843256}">
      <dsp:nvSpPr>
        <dsp:cNvPr id="0" name=""/>
        <dsp:cNvSpPr/>
      </dsp:nvSpPr>
      <dsp:spPr>
        <a:xfrm>
          <a:off x="0" y="2924"/>
          <a:ext cx="5929422" cy="12530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In via straordinaria, esclusivamente per le immissioni in ruolo relative all’anno scolastico 2021/2022, </a:t>
          </a:r>
          <a:r>
            <a:rPr lang="it-IT" sz="1800" b="1" kern="1200" dirty="0"/>
            <a:t>è </a:t>
          </a:r>
          <a:r>
            <a:rPr lang="it-IT" sz="1800" b="1" u="sng" kern="1200" dirty="0"/>
            <a:t>anticipato</a:t>
          </a:r>
          <a:r>
            <a:rPr lang="it-IT" sz="1800" b="1" kern="1200" dirty="0"/>
            <a:t> il concorso ordinario</a:t>
          </a:r>
          <a:r>
            <a:rPr lang="it-IT" sz="1800" kern="1200" dirty="0"/>
            <a:t> per le classi di concorso</a:t>
          </a:r>
          <a:r>
            <a:rPr lang="it-IT" sz="1800" b="1" i="1" kern="1200" dirty="0"/>
            <a:t> </a:t>
          </a:r>
          <a:r>
            <a:rPr lang="it-IT" sz="1800" b="1" kern="1200" dirty="0"/>
            <a:t>matematico-scientifiche (STEM)</a:t>
          </a:r>
          <a:r>
            <a:rPr lang="it-IT" sz="1800" kern="1200" dirty="0"/>
            <a:t>:</a:t>
          </a:r>
          <a:endParaRPr lang="en-US" sz="1800" kern="1200" dirty="0"/>
        </a:p>
      </dsp:txBody>
      <dsp:txXfrm>
        <a:off x="61171" y="64095"/>
        <a:ext cx="5807080" cy="1130755"/>
      </dsp:txXfrm>
    </dsp:sp>
    <dsp:sp modelId="{46848E29-AE1E-4D6B-96B9-593B243AAC31}">
      <dsp:nvSpPr>
        <dsp:cNvPr id="0" name=""/>
        <dsp:cNvSpPr/>
      </dsp:nvSpPr>
      <dsp:spPr>
        <a:xfrm>
          <a:off x="0" y="1256022"/>
          <a:ext cx="5929422" cy="1007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8259" tIns="15240" rIns="85344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b="1" kern="1200" dirty="0"/>
            <a:t>A020- Fisica – 282 posti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b="1" kern="1200" dirty="0"/>
            <a:t>A026- Matematica - 1005 posti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b="1" kern="1200" dirty="0"/>
            <a:t>A027-Matematica e Fisica – 815 posti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b="1" kern="1200" dirty="0"/>
            <a:t>A028 – Matematica e scienze – 3124 posti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200" b="1" kern="1200" dirty="0"/>
            <a:t>A041-Scienze e tecnologie informatiche – 903 posti</a:t>
          </a:r>
          <a:endParaRPr lang="en-US" sz="1200" kern="1200" dirty="0"/>
        </a:p>
      </dsp:txBody>
      <dsp:txXfrm>
        <a:off x="0" y="1256022"/>
        <a:ext cx="5929422" cy="1007735"/>
      </dsp:txXfrm>
    </dsp:sp>
    <dsp:sp modelId="{E27D0154-2FF6-4D26-BC18-B88A77A54DD9}">
      <dsp:nvSpPr>
        <dsp:cNvPr id="0" name=""/>
        <dsp:cNvSpPr/>
      </dsp:nvSpPr>
      <dsp:spPr>
        <a:xfrm>
          <a:off x="0" y="2263757"/>
          <a:ext cx="5929422" cy="12530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/>
            <a:t>Oltre 60000 candidati per un totale di 6.129 posti</a:t>
          </a:r>
          <a:r>
            <a:rPr lang="it-IT" sz="1800" kern="1200" dirty="0"/>
            <a:t>.</a:t>
          </a:r>
          <a:endParaRPr lang="en-US" sz="1800" kern="1200" dirty="0"/>
        </a:p>
      </dsp:txBody>
      <dsp:txXfrm>
        <a:off x="61171" y="2324928"/>
        <a:ext cx="5807080" cy="11307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3B1FF8-DBAE-4BB6-877C-745CB3B11635}">
      <dsp:nvSpPr>
        <dsp:cNvPr id="0" name=""/>
        <dsp:cNvSpPr/>
      </dsp:nvSpPr>
      <dsp:spPr>
        <a:xfrm>
          <a:off x="0" y="7141"/>
          <a:ext cx="5315188" cy="1731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Partecipano </a:t>
          </a:r>
          <a:r>
            <a:rPr lang="it-IT" sz="2000" b="1" kern="1200" dirty="0"/>
            <a:t>solo ed esclusivamente i candidati che hanno presentato domanda, entro il 31 luglio 2020</a:t>
          </a:r>
          <a:r>
            <a:rPr lang="it-IT" sz="2000" kern="1200" dirty="0"/>
            <a:t>, per il concorso ordinario secondaria I e II grado di cui al DD. n. 201 del 20 aprile 2020 per le classi di concorso interessate. </a:t>
          </a:r>
          <a:endParaRPr lang="en-US" sz="2000" kern="1200" dirty="0"/>
        </a:p>
      </dsp:txBody>
      <dsp:txXfrm>
        <a:off x="84530" y="91671"/>
        <a:ext cx="5146128" cy="1562540"/>
      </dsp:txXfrm>
    </dsp:sp>
    <dsp:sp modelId="{F864398F-232A-41CE-A370-681CD4586C95}">
      <dsp:nvSpPr>
        <dsp:cNvPr id="0" name=""/>
        <dsp:cNvSpPr/>
      </dsp:nvSpPr>
      <dsp:spPr>
        <a:xfrm>
          <a:off x="0" y="1796341"/>
          <a:ext cx="5315188" cy="1731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/>
            <a:t>Non sono previste nuove candidature.</a:t>
          </a:r>
          <a:endParaRPr lang="en-US" sz="2000" kern="1200"/>
        </a:p>
      </dsp:txBody>
      <dsp:txXfrm>
        <a:off x="84530" y="1880871"/>
        <a:ext cx="5146128" cy="15625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AAD87F-FE6A-4D09-BFDF-298C0A8A441F}">
      <dsp:nvSpPr>
        <dsp:cNvPr id="0" name=""/>
        <dsp:cNvSpPr/>
      </dsp:nvSpPr>
      <dsp:spPr>
        <a:xfrm>
          <a:off x="0" y="98789"/>
          <a:ext cx="105156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L'avviso relativo </a:t>
          </a:r>
          <a:r>
            <a:rPr lang="it-IT" sz="1800" b="1" kern="1200" dirty="0"/>
            <a:t>al calendario della prova scritta</a:t>
          </a:r>
          <a:r>
            <a:rPr lang="it-IT" sz="1800" kern="1200" dirty="0"/>
            <a:t>, distinta per classe di concorso, ed alle relative modalità di svolgimento </a:t>
          </a:r>
          <a:r>
            <a:rPr lang="it-IT" sz="1800" b="1" kern="1200" dirty="0"/>
            <a:t>(data e orario)</a:t>
          </a:r>
          <a:r>
            <a:rPr lang="it-IT" sz="1800" kern="1200" dirty="0"/>
            <a:t> è pubblicato nella Gazzetta Ufficiale della Repubblica italiana  -  4ªSerie speciale «Concorsi ed esami», sul sito istituzionale del  Ministero,  nonché  sui  siti  degli  uffici scolastici regionali. </a:t>
          </a:r>
          <a:endParaRPr lang="en-US" sz="1800" kern="1200" dirty="0"/>
        </a:p>
      </dsp:txBody>
      <dsp:txXfrm>
        <a:off x="59399" y="158188"/>
        <a:ext cx="10396802" cy="1098002"/>
      </dsp:txXfrm>
    </dsp:sp>
    <dsp:sp modelId="{5B8A2BCA-31E1-44B0-A61D-A270E9F110B0}">
      <dsp:nvSpPr>
        <dsp:cNvPr id="0" name=""/>
        <dsp:cNvSpPr/>
      </dsp:nvSpPr>
      <dsp:spPr>
        <a:xfrm>
          <a:off x="0" y="1567269"/>
          <a:ext cx="105156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L'elenco </a:t>
          </a:r>
          <a:r>
            <a:rPr lang="it-IT" sz="1800" kern="1200" dirty="0"/>
            <a:t>delle sedi d'esame, con la loro esatta ubicazione e con l'indicazione della destinazione dei candidati è comunicato dagli uffici scolastici regionali presso i quali si svolge la </a:t>
          </a:r>
          <a:r>
            <a:rPr lang="it-IT" sz="1800" b="1" kern="1200" dirty="0"/>
            <a:t>prova almeno quindici giorni prima della data di svolgimento delle prove </a:t>
          </a:r>
          <a:r>
            <a:rPr lang="it-IT" sz="1800" kern="1200" dirty="0"/>
            <a:t>tramite avviso pubblicato nei rispettivi albi e siti internet.</a:t>
          </a:r>
          <a:endParaRPr lang="en-US" sz="1800" kern="1200" dirty="0"/>
        </a:p>
      </dsp:txBody>
      <dsp:txXfrm>
        <a:off x="59399" y="1626668"/>
        <a:ext cx="10396802" cy="1098002"/>
      </dsp:txXfrm>
    </dsp:sp>
    <dsp:sp modelId="{46AC1DAD-5371-47A0-9801-7D7ED0ABC6D1}">
      <dsp:nvSpPr>
        <dsp:cNvPr id="0" name=""/>
        <dsp:cNvSpPr/>
      </dsp:nvSpPr>
      <dsp:spPr>
        <a:xfrm>
          <a:off x="0" y="2971269"/>
          <a:ext cx="105156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I </a:t>
          </a:r>
          <a:r>
            <a:rPr lang="it-IT" sz="1800" b="1" kern="1200" dirty="0"/>
            <a:t>quesiti della prova scritta </a:t>
          </a:r>
          <a:r>
            <a:rPr lang="it-IT" sz="1800" kern="1200" dirty="0"/>
            <a:t>sono predisposti a livello nazionale dal Ministero che si avvale di una o più università.</a:t>
          </a:r>
          <a:endParaRPr lang="en-US" sz="1800" kern="1200" dirty="0"/>
        </a:p>
      </dsp:txBody>
      <dsp:txXfrm>
        <a:off x="59399" y="3030668"/>
        <a:ext cx="10396802" cy="10980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66BF84-3948-406E-BDA3-D35C849DAD7B}">
      <dsp:nvSpPr>
        <dsp:cNvPr id="0" name=""/>
        <dsp:cNvSpPr/>
      </dsp:nvSpPr>
      <dsp:spPr>
        <a:xfrm>
          <a:off x="0" y="78443"/>
          <a:ext cx="10515600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 </a:t>
          </a:r>
          <a:r>
            <a:rPr lang="en-US" sz="2800" kern="1200" dirty="0" err="1"/>
            <a:t>candidati</a:t>
          </a:r>
          <a:r>
            <a:rPr lang="en-US" sz="2800" kern="1200" dirty="0"/>
            <a:t> </a:t>
          </a:r>
          <a:r>
            <a:rPr lang="en-US" sz="2800" kern="1200" dirty="0" err="1"/>
            <a:t>devono</a:t>
          </a:r>
          <a:r>
            <a:rPr lang="en-US" sz="2800" kern="1200" dirty="0"/>
            <a:t> </a:t>
          </a:r>
          <a:r>
            <a:rPr lang="en-US" sz="2800" kern="1200" dirty="0" err="1"/>
            <a:t>presentarsi</a:t>
          </a:r>
          <a:r>
            <a:rPr lang="en-US" sz="2800" kern="1200" dirty="0"/>
            <a:t> </a:t>
          </a:r>
          <a:r>
            <a:rPr lang="en-US" sz="2800" kern="1200" dirty="0" err="1"/>
            <a:t>nelle</a:t>
          </a:r>
          <a:r>
            <a:rPr lang="en-US" sz="2800" kern="1200" dirty="0"/>
            <a:t> </a:t>
          </a:r>
          <a:r>
            <a:rPr lang="en-US" sz="2800" kern="1200" dirty="0" err="1"/>
            <a:t>rispettive</a:t>
          </a:r>
          <a:r>
            <a:rPr lang="en-US" sz="2800" kern="1200" dirty="0"/>
            <a:t> </a:t>
          </a:r>
          <a:r>
            <a:rPr lang="en-US" sz="2800" kern="1200" dirty="0" err="1"/>
            <a:t>sedi</a:t>
          </a:r>
          <a:r>
            <a:rPr lang="en-US" sz="2800" kern="1200" dirty="0"/>
            <a:t> di </a:t>
          </a:r>
          <a:r>
            <a:rPr lang="en-US" sz="2800" kern="1200" dirty="0" err="1"/>
            <a:t>esame</a:t>
          </a:r>
          <a:r>
            <a:rPr lang="en-US" sz="2800" kern="1200" dirty="0"/>
            <a:t> </a:t>
          </a:r>
          <a:r>
            <a:rPr lang="en-US" sz="2800" kern="1200" dirty="0" err="1"/>
            <a:t>muniti</a:t>
          </a:r>
          <a:r>
            <a:rPr lang="en-US" sz="2800" kern="1200" dirty="0"/>
            <a:t>:</a:t>
          </a:r>
        </a:p>
      </dsp:txBody>
      <dsp:txXfrm>
        <a:off x="76105" y="154548"/>
        <a:ext cx="10363390" cy="1406815"/>
      </dsp:txXfrm>
    </dsp:sp>
    <dsp:sp modelId="{FFAAFA15-B62A-4519-89D2-21893B31963F}">
      <dsp:nvSpPr>
        <dsp:cNvPr id="0" name=""/>
        <dsp:cNvSpPr/>
      </dsp:nvSpPr>
      <dsp:spPr>
        <a:xfrm>
          <a:off x="0" y="1637469"/>
          <a:ext cx="105156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"/>
          </a:pPr>
          <a:r>
            <a:rPr lang="en-US" sz="1800" b="1" kern="1200" dirty="0">
              <a:solidFill>
                <a:srgbClr val="002060"/>
              </a:solidFill>
            </a:rPr>
            <a:t>del </a:t>
          </a:r>
          <a:r>
            <a:rPr lang="en-US" sz="1800" b="1" kern="1200" dirty="0" err="1">
              <a:solidFill>
                <a:srgbClr val="002060"/>
              </a:solidFill>
            </a:rPr>
            <a:t>documento</a:t>
          </a:r>
          <a:r>
            <a:rPr lang="en-US" sz="1800" b="1" kern="1200" dirty="0">
              <a:solidFill>
                <a:srgbClr val="002060"/>
              </a:solidFill>
            </a:rPr>
            <a:t> di </a:t>
          </a:r>
          <a:r>
            <a:rPr lang="en-US" sz="1800" b="1" kern="1200" dirty="0" err="1">
              <a:solidFill>
                <a:srgbClr val="002060"/>
              </a:solidFill>
            </a:rPr>
            <a:t>riconoscimento</a:t>
          </a:r>
          <a:r>
            <a:rPr lang="en-US" sz="1800" b="1" kern="1200" dirty="0">
              <a:solidFill>
                <a:srgbClr val="002060"/>
              </a:solidFill>
            </a:rPr>
            <a:t> in </a:t>
          </a:r>
          <a:r>
            <a:rPr lang="en-US" sz="1800" b="1" kern="1200" dirty="0" err="1">
              <a:solidFill>
                <a:srgbClr val="002060"/>
              </a:solidFill>
            </a:rPr>
            <a:t>corso</a:t>
          </a:r>
          <a:r>
            <a:rPr lang="en-US" sz="1800" b="1" kern="1200" dirty="0">
              <a:solidFill>
                <a:srgbClr val="002060"/>
              </a:solidFill>
            </a:rPr>
            <a:t> di </a:t>
          </a:r>
          <a:r>
            <a:rPr lang="en-US" sz="1800" b="1" kern="1200" dirty="0" err="1">
              <a:solidFill>
                <a:srgbClr val="002060"/>
              </a:solidFill>
            </a:rPr>
            <a:t>validità</a:t>
          </a:r>
          <a:r>
            <a:rPr lang="en-US" sz="1800" b="1" kern="1200" dirty="0">
              <a:solidFill>
                <a:srgbClr val="002060"/>
              </a:solidFill>
            </a:rPr>
            <a:t>;</a:t>
          </a:r>
          <a:endParaRPr lang="it-IT" sz="1800" b="1" kern="1200" dirty="0">
            <a:solidFill>
              <a:srgbClr val="00206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"/>
          </a:pPr>
          <a:r>
            <a:rPr lang="en-US" sz="1800" b="1" kern="1200" dirty="0">
              <a:solidFill>
                <a:srgbClr val="002060"/>
              </a:solidFill>
            </a:rPr>
            <a:t>del </a:t>
          </a:r>
          <a:r>
            <a:rPr lang="en-US" sz="1800" b="1" kern="1200" dirty="0" err="1">
              <a:solidFill>
                <a:srgbClr val="002060"/>
              </a:solidFill>
            </a:rPr>
            <a:t>codice</a:t>
          </a:r>
          <a:r>
            <a:rPr lang="en-US" sz="1800" b="1" kern="1200" dirty="0">
              <a:solidFill>
                <a:srgbClr val="002060"/>
              </a:solidFill>
            </a:rPr>
            <a:t> </a:t>
          </a:r>
          <a:r>
            <a:rPr lang="en-US" sz="1800" b="1" kern="1200" dirty="0" err="1">
              <a:solidFill>
                <a:srgbClr val="002060"/>
              </a:solidFill>
            </a:rPr>
            <a:t>fiscale</a:t>
          </a:r>
          <a:r>
            <a:rPr lang="en-US" sz="1800" b="1" kern="1200" dirty="0">
              <a:solidFill>
                <a:srgbClr val="002060"/>
              </a:solidFill>
            </a:rPr>
            <a:t> ;</a:t>
          </a:r>
          <a:endParaRPr lang="it-IT" sz="1800" b="1" kern="1200" dirty="0">
            <a:solidFill>
              <a:srgbClr val="00206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"/>
          </a:pPr>
          <a:r>
            <a:rPr lang="en-US" sz="1800" b="1" kern="1200" dirty="0" err="1">
              <a:solidFill>
                <a:srgbClr val="002060"/>
              </a:solidFill>
            </a:rPr>
            <a:t>della</a:t>
          </a:r>
          <a:r>
            <a:rPr lang="en-US" sz="1800" b="1" kern="1200" dirty="0">
              <a:solidFill>
                <a:srgbClr val="002060"/>
              </a:solidFill>
            </a:rPr>
            <a:t> </a:t>
          </a:r>
          <a:r>
            <a:rPr lang="en-US" sz="1800" b="1" kern="1200" dirty="0" err="1">
              <a:solidFill>
                <a:srgbClr val="002060"/>
              </a:solidFill>
            </a:rPr>
            <a:t>ricevuta</a:t>
          </a:r>
          <a:r>
            <a:rPr lang="en-US" sz="1800" b="1" kern="1200" dirty="0">
              <a:solidFill>
                <a:srgbClr val="002060"/>
              </a:solidFill>
            </a:rPr>
            <a:t> di  </a:t>
          </a:r>
          <a:r>
            <a:rPr lang="en-US" sz="1800" b="1" kern="1200" dirty="0" err="1">
              <a:solidFill>
                <a:srgbClr val="002060"/>
              </a:solidFill>
            </a:rPr>
            <a:t>versamento</a:t>
          </a:r>
          <a:r>
            <a:rPr lang="en-US" sz="1800" b="1" kern="1200" dirty="0">
              <a:solidFill>
                <a:srgbClr val="002060"/>
              </a:solidFill>
            </a:rPr>
            <a:t>  del </a:t>
          </a:r>
          <a:r>
            <a:rPr lang="en-US" sz="1800" b="1" kern="1200" dirty="0" err="1">
              <a:solidFill>
                <a:srgbClr val="002060"/>
              </a:solidFill>
            </a:rPr>
            <a:t>contributo</a:t>
          </a:r>
          <a:r>
            <a:rPr lang="en-US" sz="1800" b="1" kern="1200" dirty="0">
              <a:solidFill>
                <a:srgbClr val="002060"/>
              </a:solidFill>
            </a:rPr>
            <a:t> </a:t>
          </a:r>
          <a:r>
            <a:rPr lang="en-US" sz="1800" b="1" kern="1200" dirty="0" err="1">
              <a:solidFill>
                <a:srgbClr val="002060"/>
              </a:solidFill>
            </a:rPr>
            <a:t>previsto</a:t>
          </a:r>
          <a:r>
            <a:rPr lang="en-US" sz="1800" b="1" kern="1200" dirty="0">
              <a:solidFill>
                <a:srgbClr val="002060"/>
              </a:solidFill>
            </a:rPr>
            <a:t> per la </a:t>
          </a:r>
          <a:r>
            <a:rPr lang="en-US" sz="1800" b="1" kern="1200" dirty="0" err="1">
              <a:solidFill>
                <a:srgbClr val="002060"/>
              </a:solidFill>
            </a:rPr>
            <a:t>partecipazione</a:t>
          </a:r>
          <a:r>
            <a:rPr lang="en-US" sz="1800" b="1" kern="1200" dirty="0">
              <a:solidFill>
                <a:srgbClr val="002060"/>
              </a:solidFill>
            </a:rPr>
            <a:t> </a:t>
          </a:r>
          <a:r>
            <a:rPr lang="en-US" sz="1800" b="1" kern="1200" dirty="0" err="1">
              <a:solidFill>
                <a:srgbClr val="002060"/>
              </a:solidFill>
            </a:rPr>
            <a:t>alla</a:t>
          </a:r>
          <a:r>
            <a:rPr lang="en-US" sz="1800" b="1" kern="1200" dirty="0">
              <a:solidFill>
                <a:srgbClr val="002060"/>
              </a:solidFill>
            </a:rPr>
            <a:t> </a:t>
          </a:r>
          <a:r>
            <a:rPr lang="en-US" sz="1800" b="1" kern="1200" dirty="0" err="1">
              <a:solidFill>
                <a:srgbClr val="002060"/>
              </a:solidFill>
            </a:rPr>
            <a:t>procedura</a:t>
          </a:r>
          <a:r>
            <a:rPr lang="en-US" sz="1800" b="1" kern="1200" dirty="0">
              <a:solidFill>
                <a:srgbClr val="002060"/>
              </a:solidFill>
            </a:rPr>
            <a:t> </a:t>
          </a:r>
          <a:r>
            <a:rPr lang="en-US" sz="1800" b="1" kern="1200" dirty="0" err="1">
              <a:solidFill>
                <a:srgbClr val="002060"/>
              </a:solidFill>
            </a:rPr>
            <a:t>concorsuale</a:t>
          </a:r>
          <a:r>
            <a:rPr lang="en-US" sz="1800" b="1" kern="1200" dirty="0">
              <a:solidFill>
                <a:srgbClr val="002060"/>
              </a:solidFill>
            </a:rPr>
            <a:t>.</a:t>
          </a:r>
          <a:endParaRPr lang="it-IT" sz="1600" kern="1200" dirty="0">
            <a:solidFill>
              <a:srgbClr val="002060"/>
            </a:solidFill>
          </a:endParaRPr>
        </a:p>
      </dsp:txBody>
      <dsp:txXfrm>
        <a:off x="0" y="1637469"/>
        <a:ext cx="10515600" cy="1076400"/>
      </dsp:txXfrm>
    </dsp:sp>
    <dsp:sp modelId="{E2EEA52B-C9F2-4D09-AEA8-05D32EFDDF1E}">
      <dsp:nvSpPr>
        <dsp:cNvPr id="0" name=""/>
        <dsp:cNvSpPr/>
      </dsp:nvSpPr>
      <dsp:spPr>
        <a:xfrm>
          <a:off x="0" y="2713869"/>
          <a:ext cx="10515600" cy="1559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La </a:t>
          </a:r>
          <a:r>
            <a:rPr lang="en-US" sz="2800" kern="1200" dirty="0" err="1"/>
            <a:t>mancata</a:t>
          </a:r>
          <a:r>
            <a:rPr lang="en-US" sz="2800" kern="1200" dirty="0"/>
            <a:t> </a:t>
          </a:r>
          <a:r>
            <a:rPr lang="en-US" sz="2800" kern="1200" dirty="0" err="1"/>
            <a:t>presentazione</a:t>
          </a:r>
          <a:r>
            <a:rPr lang="en-US" sz="2800" kern="1200" dirty="0"/>
            <a:t>  </a:t>
          </a:r>
          <a:r>
            <a:rPr lang="en-US" sz="2800" kern="1200" dirty="0" err="1"/>
            <a:t>nel</a:t>
          </a:r>
          <a:r>
            <a:rPr lang="en-US" sz="2800" kern="1200" dirty="0"/>
            <a:t>  </a:t>
          </a:r>
          <a:r>
            <a:rPr lang="en-US" sz="2800" kern="1200" dirty="0" err="1"/>
            <a:t>giorno</a:t>
          </a:r>
          <a:r>
            <a:rPr lang="en-US" sz="2800" kern="1200" dirty="0"/>
            <a:t>,  </a:t>
          </a:r>
          <a:r>
            <a:rPr lang="en-US" sz="2800" kern="1200" dirty="0" err="1"/>
            <a:t>ora</a:t>
          </a:r>
          <a:r>
            <a:rPr lang="en-US" sz="2800" kern="1200" dirty="0"/>
            <a:t>  e </a:t>
          </a:r>
          <a:r>
            <a:rPr lang="en-US" sz="2800" kern="1200" dirty="0" err="1"/>
            <a:t>sede</a:t>
          </a:r>
          <a:r>
            <a:rPr lang="en-US" sz="2800" kern="1200" dirty="0"/>
            <a:t> </a:t>
          </a:r>
          <a:r>
            <a:rPr lang="en-US" sz="2800" kern="1200" dirty="0" err="1"/>
            <a:t>stabiliti</a:t>
          </a:r>
          <a:r>
            <a:rPr lang="en-US" sz="2800" kern="1200" dirty="0"/>
            <a:t>, </a:t>
          </a:r>
          <a:r>
            <a:rPr lang="en-US" sz="2800" kern="1200" dirty="0" err="1"/>
            <a:t>ancorché</a:t>
          </a:r>
          <a:r>
            <a:rPr lang="en-US" sz="2800" kern="1200" dirty="0"/>
            <a:t> </a:t>
          </a:r>
          <a:r>
            <a:rPr lang="en-US" sz="2800" kern="1200" dirty="0" err="1"/>
            <a:t>dovuta</a:t>
          </a:r>
          <a:r>
            <a:rPr lang="en-US" sz="2800" kern="1200" dirty="0"/>
            <a:t> a </a:t>
          </a:r>
          <a:r>
            <a:rPr lang="en-US" sz="2800" kern="1200" dirty="0" err="1"/>
            <a:t>caso</a:t>
          </a:r>
          <a:r>
            <a:rPr lang="en-US" sz="2800" kern="1200" dirty="0"/>
            <a:t> </a:t>
          </a:r>
          <a:r>
            <a:rPr lang="en-US" sz="2800" kern="1200" dirty="0" err="1"/>
            <a:t>fortuito</a:t>
          </a:r>
          <a:r>
            <a:rPr lang="en-US" sz="2800" kern="1200" dirty="0"/>
            <a:t> o a causa  di  forza </a:t>
          </a:r>
          <a:r>
            <a:rPr lang="en-US" sz="2800" kern="1200" dirty="0" err="1"/>
            <a:t>maggiore</a:t>
          </a:r>
          <a:r>
            <a:rPr lang="en-US" sz="2800" kern="1200" dirty="0"/>
            <a:t>, </a:t>
          </a:r>
          <a:r>
            <a:rPr lang="en-US" sz="2800" kern="1200" dirty="0" err="1"/>
            <a:t>comporta</a:t>
          </a:r>
          <a:r>
            <a:rPr lang="en-US" sz="2800" kern="1200" dirty="0"/>
            <a:t> </a:t>
          </a:r>
          <a:r>
            <a:rPr lang="en-US" sz="2800" kern="1200" dirty="0" err="1"/>
            <a:t>l'esclusione</a:t>
          </a:r>
          <a:r>
            <a:rPr lang="en-US" sz="2800" kern="1200" dirty="0"/>
            <a:t> </a:t>
          </a:r>
          <a:r>
            <a:rPr lang="en-US" sz="2800" kern="1200" dirty="0" err="1"/>
            <a:t>dalla</a:t>
          </a:r>
          <a:r>
            <a:rPr lang="en-US" sz="2800" kern="1200" dirty="0"/>
            <a:t> </a:t>
          </a:r>
          <a:r>
            <a:rPr lang="en-US" sz="2800" kern="1200" dirty="0" err="1"/>
            <a:t>procedura</a:t>
          </a:r>
          <a:r>
            <a:rPr lang="en-US" sz="2800" kern="1200" dirty="0"/>
            <a:t> </a:t>
          </a:r>
          <a:r>
            <a:rPr lang="en-US" sz="2800" kern="1200" dirty="0" err="1"/>
            <a:t>concorsuale</a:t>
          </a:r>
          <a:r>
            <a:rPr lang="en-US" sz="2800" kern="1200" dirty="0"/>
            <a:t>. </a:t>
          </a:r>
          <a:endParaRPr lang="it-IT" sz="2800" kern="1200" dirty="0"/>
        </a:p>
      </dsp:txBody>
      <dsp:txXfrm>
        <a:off x="76105" y="2789974"/>
        <a:ext cx="10363390" cy="140681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6D9768-BE04-47AF-BBC6-E5CAFA89DA01}">
      <dsp:nvSpPr>
        <dsp:cNvPr id="0" name=""/>
        <dsp:cNvSpPr/>
      </dsp:nvSpPr>
      <dsp:spPr>
        <a:xfrm>
          <a:off x="0" y="163268"/>
          <a:ext cx="105156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Durante lo svolgimento della prova i candidati possono utilizzare carta da scrivere e penne messe a disposizione dall'amministrazione. </a:t>
          </a:r>
          <a:endParaRPr lang="en-US" sz="1600" kern="1200" dirty="0"/>
        </a:p>
      </dsp:txBody>
      <dsp:txXfrm>
        <a:off x="59399" y="222667"/>
        <a:ext cx="10396802" cy="1098002"/>
      </dsp:txXfrm>
    </dsp:sp>
    <dsp:sp modelId="{BD28B06E-FCB1-4B8B-B017-469515BD26A2}">
      <dsp:nvSpPr>
        <dsp:cNvPr id="0" name=""/>
        <dsp:cNvSpPr/>
      </dsp:nvSpPr>
      <dsp:spPr>
        <a:xfrm>
          <a:off x="0" y="1567269"/>
          <a:ext cx="105156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È vietato invece introdurre nella sede di esame appunti, libri, dizionari, testi di legge, pubblicazioni, strumenti di calcolo, telefoni portatili e strumenti idonei alla memorizzazione o alla trasmissione di dati. </a:t>
          </a:r>
          <a:endParaRPr lang="en-US" sz="1600" kern="1200" dirty="0"/>
        </a:p>
      </dsp:txBody>
      <dsp:txXfrm>
        <a:off x="59399" y="1626668"/>
        <a:ext cx="10396802" cy="1098002"/>
      </dsp:txXfrm>
    </dsp:sp>
    <dsp:sp modelId="{1C682386-EF88-4107-BA37-37CB14C435F2}">
      <dsp:nvSpPr>
        <dsp:cNvPr id="0" name=""/>
        <dsp:cNvSpPr/>
      </dsp:nvSpPr>
      <dsp:spPr>
        <a:xfrm>
          <a:off x="0" y="2971269"/>
          <a:ext cx="105156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È fatto, altresì, divieto ai candidati di comunicare tra loro verbalmente o per iscritto, ovvero di mettersi in relazione con altri, salvo che con gli incaricati della vigilanza e con i componenti della commissione esaminatrice. </a:t>
          </a:r>
          <a:endParaRPr lang="en-US" sz="1600" kern="1200" dirty="0"/>
        </a:p>
      </dsp:txBody>
      <dsp:txXfrm>
        <a:off x="59399" y="3030668"/>
        <a:ext cx="10396802" cy="109800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AAD87F-FE6A-4D09-BFDF-298C0A8A441F}">
      <dsp:nvSpPr>
        <dsp:cNvPr id="0" name=""/>
        <dsp:cNvSpPr/>
      </dsp:nvSpPr>
      <dsp:spPr>
        <a:xfrm>
          <a:off x="0" y="9526"/>
          <a:ext cx="10515600" cy="755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b="1" kern="1200" dirty="0"/>
            <a:t>Unica</a:t>
          </a:r>
          <a:r>
            <a:rPr lang="it-IT" sz="1900" kern="1200" dirty="0"/>
            <a:t> </a:t>
          </a:r>
          <a:r>
            <a:rPr lang="it-IT" sz="1900" b="1" kern="1200" dirty="0"/>
            <a:t>prova scritta – computer </a:t>
          </a:r>
          <a:r>
            <a:rPr lang="it-IT" sz="1900" b="1" kern="1200" dirty="0" err="1"/>
            <a:t>based</a:t>
          </a:r>
          <a:r>
            <a:rPr lang="it-IT" sz="1900" b="1" kern="1200" dirty="0"/>
            <a:t> </a:t>
          </a:r>
          <a:r>
            <a:rPr lang="it-IT" sz="1900" b="0" kern="1200" dirty="0"/>
            <a:t>(</a:t>
          </a:r>
          <a:r>
            <a:rPr lang="it-IT" sz="1900" b="0" i="1" kern="1200" dirty="0"/>
            <a:t>che si svolge nella regione per la quale il candidato ha presentato domanda di partecipazione</a:t>
          </a:r>
          <a:r>
            <a:rPr lang="it-IT" sz="1900" kern="1200" dirty="0"/>
            <a:t>)</a:t>
          </a:r>
          <a:endParaRPr lang="en-US" sz="1900" kern="1200" dirty="0"/>
        </a:p>
      </dsp:txBody>
      <dsp:txXfrm>
        <a:off x="36896" y="46422"/>
        <a:ext cx="10441808" cy="682028"/>
      </dsp:txXfrm>
    </dsp:sp>
    <dsp:sp modelId="{DBF06247-3280-4944-A65F-CC53707805CB}">
      <dsp:nvSpPr>
        <dsp:cNvPr id="0" name=""/>
        <dsp:cNvSpPr/>
      </dsp:nvSpPr>
      <dsp:spPr>
        <a:xfrm>
          <a:off x="0" y="820066"/>
          <a:ext cx="10515600" cy="755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b="1" kern="1200"/>
            <a:t>50 quesiti</a:t>
          </a:r>
          <a:r>
            <a:rPr lang="it-IT" sz="1900" kern="1200"/>
            <a:t>. Ciascun quesito consiste in una domanda seguita da quattro risposte, delle quali solo una è esatta. L’ordine dei 50 quesiti è somministrato in modalità casuale per ciascun candidato così suddivisi:</a:t>
          </a:r>
          <a:endParaRPr lang="en-US" sz="1900" kern="1200"/>
        </a:p>
      </dsp:txBody>
      <dsp:txXfrm>
        <a:off x="36896" y="856962"/>
        <a:ext cx="10441808" cy="682028"/>
      </dsp:txXfrm>
    </dsp:sp>
    <dsp:sp modelId="{85956D0B-96FE-4C1B-A3E8-950F2464E4A2}">
      <dsp:nvSpPr>
        <dsp:cNvPr id="0" name=""/>
        <dsp:cNvSpPr/>
      </dsp:nvSpPr>
      <dsp:spPr>
        <a:xfrm>
          <a:off x="0" y="1575886"/>
          <a:ext cx="10515600" cy="1199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500" b="1" kern="1200"/>
            <a:t>40 sui programmi dell’Allegato A del DM 201/2020 (</a:t>
          </a:r>
          <a:r>
            <a:rPr lang="it-IT" sz="1500" b="1" u="sng" kern="1200">
              <a:hlinkClick xmlns:r="http://schemas.openxmlformats.org/officeDocument/2006/relationships" r:id="rId1"/>
            </a:rPr>
            <a:t>https://www.miur.gov.it/documents/20182/2432359/Allegato+A+Programmi+concorso+secondaria+02022020+uv-signed.pdf/b813a133-7ab9-cfd9-6421-f18440af328a?version=1.0&amp;t=1587564350930</a:t>
          </a:r>
          <a:r>
            <a:rPr lang="it-IT" sz="1500" b="1" kern="1200"/>
            <a:t>)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b="1" kern="1200"/>
            <a:t>5 per informatica;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b="1" kern="1200"/>
            <a:t>5 sulla lingua inglese (conoscenza al livello B2 del QCER).</a:t>
          </a:r>
          <a:r>
            <a:rPr lang="it-IT" sz="1500" b="1" kern="1200"/>
            <a:t> </a:t>
          </a:r>
          <a:endParaRPr lang="en-US" sz="1500" kern="1200"/>
        </a:p>
      </dsp:txBody>
      <dsp:txXfrm>
        <a:off x="0" y="1575886"/>
        <a:ext cx="10515600" cy="1199565"/>
      </dsp:txXfrm>
    </dsp:sp>
    <dsp:sp modelId="{016E4DBF-87B4-495C-B22C-919C073437D8}">
      <dsp:nvSpPr>
        <dsp:cNvPr id="0" name=""/>
        <dsp:cNvSpPr/>
      </dsp:nvSpPr>
      <dsp:spPr>
        <a:xfrm>
          <a:off x="0" y="2775451"/>
          <a:ext cx="10515600" cy="755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b="1" kern="1200" dirty="0"/>
            <a:t>A028 </a:t>
          </a:r>
          <a:r>
            <a:rPr lang="it-IT" sz="1900" kern="1200" dirty="0"/>
            <a:t>-</a:t>
          </a:r>
          <a:r>
            <a:rPr lang="it-IT" sz="1900" b="1" kern="1200" dirty="0"/>
            <a:t> Matematica e scienze</a:t>
          </a:r>
          <a:r>
            <a:rPr lang="it-IT" sz="1900" b="0" kern="1200" dirty="0"/>
            <a:t>: i 40 sono suddivisi tra 20 di matematica e 20 nell’ambito delle scienze chimiche, fisiche, biologiche e naturali. </a:t>
          </a:r>
          <a:endParaRPr lang="en-US" sz="1900" kern="1200" dirty="0"/>
        </a:p>
      </dsp:txBody>
      <dsp:txXfrm>
        <a:off x="36896" y="2812347"/>
        <a:ext cx="10441808" cy="682028"/>
      </dsp:txXfrm>
    </dsp:sp>
    <dsp:sp modelId="{EA66BF84-3948-406E-BDA3-D35C849DAD7B}">
      <dsp:nvSpPr>
        <dsp:cNvPr id="0" name=""/>
        <dsp:cNvSpPr/>
      </dsp:nvSpPr>
      <dsp:spPr>
        <a:xfrm>
          <a:off x="0" y="3585991"/>
          <a:ext cx="10515600" cy="755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b="1" kern="1200"/>
            <a:t>A027 - Matematica e Fisica: </a:t>
          </a:r>
          <a:r>
            <a:rPr lang="it-IT" sz="1900" kern="1200"/>
            <a:t>i 40 quesiti saranno suddivisi tra 20 per matematica e 20 per fisica.</a:t>
          </a:r>
          <a:endParaRPr lang="en-US" sz="1900" kern="1200"/>
        </a:p>
      </dsp:txBody>
      <dsp:txXfrm>
        <a:off x="36896" y="3622887"/>
        <a:ext cx="10441808" cy="68202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6D9768-BE04-47AF-BBC6-E5CAFA89DA01}">
      <dsp:nvSpPr>
        <dsp:cNvPr id="0" name=""/>
        <dsp:cNvSpPr/>
      </dsp:nvSpPr>
      <dsp:spPr>
        <a:xfrm>
          <a:off x="0" y="28550"/>
          <a:ext cx="10515600" cy="9863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Durata</a:t>
          </a:r>
          <a:endParaRPr lang="en-US" sz="1600" kern="1200" dirty="0"/>
        </a:p>
      </dsp:txBody>
      <dsp:txXfrm>
        <a:off x="48151" y="76701"/>
        <a:ext cx="10419298" cy="890081"/>
      </dsp:txXfrm>
    </dsp:sp>
    <dsp:sp modelId="{8FF3C9AD-D9AB-4FBA-98B5-C75AB36CD953}">
      <dsp:nvSpPr>
        <dsp:cNvPr id="0" name=""/>
        <dsp:cNvSpPr/>
      </dsp:nvSpPr>
      <dsp:spPr>
        <a:xfrm>
          <a:off x="0" y="1014933"/>
          <a:ext cx="10515600" cy="268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b="1" kern="1200" dirty="0" err="1"/>
            <a:t>massimo</a:t>
          </a:r>
          <a:r>
            <a:rPr lang="en-US" sz="1600" b="1" kern="1200" dirty="0"/>
            <a:t> 100 </a:t>
          </a:r>
          <a:r>
            <a:rPr lang="en-US" sz="1600" b="1" kern="1200" dirty="0" err="1"/>
            <a:t>minuti</a:t>
          </a:r>
          <a:r>
            <a:rPr lang="en-US" sz="1600" b="0" kern="1200" dirty="0"/>
            <a:t>, fermi </a:t>
          </a:r>
          <a:r>
            <a:rPr lang="en-US" sz="1600" b="0" kern="1200" dirty="0" err="1"/>
            <a:t>restando</a:t>
          </a:r>
          <a:r>
            <a:rPr lang="en-US" sz="1600" b="0" kern="1200" dirty="0"/>
            <a:t> </a:t>
          </a:r>
          <a:r>
            <a:rPr lang="en-US" sz="1600" b="0" kern="1200" dirty="0" err="1"/>
            <a:t>gli</a:t>
          </a:r>
          <a:r>
            <a:rPr lang="en-US" sz="1600" b="0" kern="1200" dirty="0"/>
            <a:t> </a:t>
          </a:r>
          <a:r>
            <a:rPr lang="en-US" sz="1600" b="0" kern="1200" dirty="0" err="1"/>
            <a:t>eventuali</a:t>
          </a:r>
          <a:r>
            <a:rPr lang="en-US" sz="1600" b="0" kern="1200" dirty="0"/>
            <a:t> tempi </a:t>
          </a:r>
          <a:r>
            <a:rPr lang="en-US" sz="1600" b="0" kern="1200" dirty="0" err="1"/>
            <a:t>aggiuntivi</a:t>
          </a:r>
          <a:r>
            <a:rPr lang="en-US" sz="1600" b="0" kern="1200" dirty="0"/>
            <a:t> (art. 20 </a:t>
          </a:r>
          <a:r>
            <a:rPr lang="en-US" sz="1600" b="0" kern="1200" dirty="0" err="1"/>
            <a:t>della</a:t>
          </a:r>
          <a:r>
            <a:rPr lang="en-US" sz="1600" b="0" kern="1200" dirty="0"/>
            <a:t> </a:t>
          </a:r>
          <a:r>
            <a:rPr lang="en-US" sz="1600" b="0" kern="1200" dirty="0" err="1"/>
            <a:t>legge</a:t>
          </a:r>
          <a:r>
            <a:rPr lang="en-US" sz="1600" b="0" kern="1200" dirty="0"/>
            <a:t> 104/1992).</a:t>
          </a:r>
          <a:endParaRPr lang="en-US" sz="1600" kern="1200" dirty="0"/>
        </a:p>
      </dsp:txBody>
      <dsp:txXfrm>
        <a:off x="0" y="1014933"/>
        <a:ext cx="10515600" cy="268065"/>
      </dsp:txXfrm>
    </dsp:sp>
    <dsp:sp modelId="{BD28B06E-FCB1-4B8B-B017-469515BD26A2}">
      <dsp:nvSpPr>
        <dsp:cNvPr id="0" name=""/>
        <dsp:cNvSpPr/>
      </dsp:nvSpPr>
      <dsp:spPr>
        <a:xfrm>
          <a:off x="0" y="1282998"/>
          <a:ext cx="10515600" cy="9863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Attenzione: ausili e/o tempi aggiuntivi</a:t>
          </a:r>
          <a:r>
            <a:rPr lang="it-IT" sz="1600" kern="1200" dirty="0"/>
            <a:t> </a:t>
          </a:r>
          <a:endParaRPr lang="en-US" sz="1600" kern="1200" dirty="0"/>
        </a:p>
      </dsp:txBody>
      <dsp:txXfrm>
        <a:off x="48151" y="1331149"/>
        <a:ext cx="10419298" cy="890081"/>
      </dsp:txXfrm>
    </dsp:sp>
    <dsp:sp modelId="{F5056591-DB82-44D7-8382-0AF5C5A1CBA8}">
      <dsp:nvSpPr>
        <dsp:cNvPr id="0" name=""/>
        <dsp:cNvSpPr/>
      </dsp:nvSpPr>
      <dsp:spPr>
        <a:xfrm>
          <a:off x="0" y="2309701"/>
          <a:ext cx="10515600" cy="9863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Il candidato che richieda ausili e/o tempi aggiuntivi per l’espletamento della prova, dovrà documentare la propria disabilità con apposita dichiarazione resa dalla commissione medico legale dell’Azienda sanitaria locale di riferimento o da struttura pubblica equivalente e trasmessa a mezzo raccomandata con avviso di ricevimento indirizzata all’USR competente, oppure a mezzo posta elettronica certificata (PEC), </a:t>
          </a:r>
          <a:r>
            <a:rPr lang="it-IT" sz="1400" b="1" kern="1200" dirty="0"/>
            <a:t>almeno dieci giorni prima dell’inizio della prova</a:t>
          </a:r>
          <a:r>
            <a:rPr lang="it-IT" sz="1400" kern="1200" dirty="0"/>
            <a:t>, unitamente alla specifica autorizzazione all’USR al trattamento dei dati sensibili.</a:t>
          </a:r>
          <a:endParaRPr lang="en-US" sz="1400" kern="1200" dirty="0"/>
        </a:p>
      </dsp:txBody>
      <dsp:txXfrm>
        <a:off x="48151" y="2357852"/>
        <a:ext cx="10419298" cy="890081"/>
      </dsp:txXfrm>
    </dsp:sp>
    <dsp:sp modelId="{323BBCDF-D413-49DA-BA9E-7177A9BA9C1A}">
      <dsp:nvSpPr>
        <dsp:cNvPr id="0" name=""/>
        <dsp:cNvSpPr/>
      </dsp:nvSpPr>
      <dsp:spPr>
        <a:xfrm>
          <a:off x="0" y="3336404"/>
          <a:ext cx="10515600" cy="9863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Eventuali gravi limitazioni fisiche, intervenute successivamente alla data di scadenza della presentazione della domanda, che potrebbero prevedere la concessione di ausili e/o tempi aggiuntivi, dovranno essere adeguatamente documentate, con certificazione medica, rilasciata da struttura pubblica, e comunicate, a mezzo raccomandata con avviso di ricevimento indirizzata all’USR competente oppure a mezzo posta elettronica certificata (PEC).</a:t>
          </a:r>
          <a:endParaRPr lang="en-US" sz="1400" kern="1200" dirty="0"/>
        </a:p>
      </dsp:txBody>
      <dsp:txXfrm>
        <a:off x="48151" y="3384555"/>
        <a:ext cx="10419298" cy="890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6EA8A-6B33-482B-937F-806ACAEA934F}" type="datetimeFigureOut">
              <a:rPr lang="it-IT" smtClean="0"/>
              <a:t>17/06/2021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289C4-8E00-4D2A-9A6E-DCB4CE88CA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462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E289C4-8E00-4D2A-9A6E-DCB4CE88CA82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611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E289C4-8E00-4D2A-9A6E-DCB4CE88CA82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428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E81AB4-03DC-4F9C-972D-ABFCDB5AF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2FCE3B2-55EA-43D7-9DB7-9E53893170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90AA1D7-B1E9-4FCD-9532-7521BF46B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9655FE-7E59-4DDD-AC73-90305539B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306765-E796-4D9A-A699-3DB5D99FA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35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A98378-F0E4-44ED-9EED-715176077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9AB4B7C-EAA1-4219-9EAB-A7E04BE2CD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1B3BC23-E157-41EA-B1C3-36B519CCD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BC4CD9-7B36-4CAC-AC67-29E9EE474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58B52CA-710A-4954-AA54-8BF829D8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3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FF2BD62-FF34-4054-B58B-FA568A3418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18193E7-0B2E-4362-89F1-E052DC0F15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45BAC1-A60E-444D-B703-8D6E9AF8D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4A805FE-2266-43F7-8FA5-8A643CA8A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88D089-8750-45C1-991C-7CC3B754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079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F80780-2648-40A4-877C-62ACE4A3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0EAA72-FC56-4C82-B631-920B8EE0F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78BFAB-B602-451F-8329-92E3A0F34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0D3F78-50DB-41A4-8F25-74804250B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000827-FF13-4204-8656-F0F9D8ACA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45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73DC7C-9699-49AF-958A-E3329386C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F18A1DD-4C91-470A-AB23-6EA9688BA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085CF92-C0D8-4547-BD95-8D6A3AA23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814DD4E-5E46-483E-BFA8-69EF6282E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48CF86-8853-481C-8C59-BD8C2BAB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623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005A6E-281A-4539-A271-A8B412FD5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5EC679-8255-4CE5-BC92-3DD731472C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EBF44F6-0F0D-4BCD-A699-5A272AA0CE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0BE66B0-3F5A-47C3-89DF-F05DAAD33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F5067F1-C7DF-4011-A04C-0F932E537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51FFF2F-492E-4329-99C2-41BE1B57D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48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D7BF0D-9F91-41F3-A6CF-BE9C7F05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A3354B0-1621-4DC8-BA98-F2C5F699D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969366C-B5A2-48A2-9DB5-98B7099BCD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63AD4C6-C141-49E9-BD85-A3ECEF9233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AF9FE1D-276C-463A-9936-2F6B71C281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44E079A-D169-41C8-A0D8-404D5B8D2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B9490A0-CC39-4ED0-8DE4-828990538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DBABD44-F0FF-4EE7-BC7E-E63872A0E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54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E5634-3463-4D24-B668-A5F607EEA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6ACFE13-6C5B-4B1A-A7CB-9A20AE6D1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21EE25E-3973-4F28-8B5C-D21AC6230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FC5DB32-11FB-40E0-8680-6DE6C0121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94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78ADB7E-88F2-4068-94B6-C1859D69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5B02619-732D-4A86-8F5D-33E9A04F9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15C876C-508E-4165-8945-CC1B4F9A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5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78F3C0-2193-4F59-A948-BB90C7083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C498DF-D983-4BF0-8E39-787152D59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47864A6-78BB-4D6A-9D1F-57CA369E2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9C9C7D0-AFB9-4768-9352-2C9B92A50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FD43C65-79CD-40D9-915C-50DAC7071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0053FE5-5E70-4EE0-A278-F34F00029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8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969AAB-B2FC-4449-8DA7-85891B23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1B18E0C-DA22-4F61-AEA7-BE5958EA33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7A9BB97-121C-4AD7-A61B-8C8B41AE15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BC89BD8-2B08-4859-B472-118DC5657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CCB4124-6097-462E-9004-E0D785047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D1F537-4C0E-40C0-A74A-F047B0922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1797C0B-78A4-4FBC-871E-6CFE49D44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E46C907-646E-459E-80FB-066EE7CDE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C51EE2-847C-4299-BA6E-E287D8E2EB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2753A1-9E08-48B8-B3EB-A88ED7DD26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3273D0-2A3F-42B3-B9DB-113486476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4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1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1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1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1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7" Type="http://schemas.openxmlformats.org/officeDocument/2006/relationships/image" Target="../media/image1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7" Type="http://schemas.openxmlformats.org/officeDocument/2006/relationships/image" Target="../media/image1.png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7" Type="http://schemas.openxmlformats.org/officeDocument/2006/relationships/image" Target="../media/image1.png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7" Type="http://schemas.openxmlformats.org/officeDocument/2006/relationships/image" Target="../media/image1.png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03A52F-FA7C-4AF0-9410-BEBBACBB84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7" y="1655286"/>
            <a:ext cx="4609057" cy="1773714"/>
          </a:xfrm>
        </p:spPr>
        <p:txBody>
          <a:bodyPr>
            <a:normAutofit/>
          </a:bodyPr>
          <a:lstStyle/>
          <a:p>
            <a:pPr algn="l"/>
            <a:r>
              <a:rPr lang="it-IT" sz="5400" b="1" dirty="0">
                <a:solidFill>
                  <a:srgbClr val="002060"/>
                </a:solidFill>
              </a:rPr>
              <a:t>DECRETO SOSTEGNI BIS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B9A8FB4-7000-4C9A-9670-F04B8F6AA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7" y="3743069"/>
            <a:ext cx="4609057" cy="1561907"/>
          </a:xfrm>
        </p:spPr>
        <p:txBody>
          <a:bodyPr>
            <a:noAutofit/>
          </a:bodyPr>
          <a:lstStyle/>
          <a:p>
            <a:pPr algn="l"/>
            <a:r>
              <a:rPr lang="it-IT" sz="3200" b="1" dirty="0">
                <a:solidFill>
                  <a:srgbClr val="002060"/>
                </a:solidFill>
              </a:rPr>
              <a:t>CONCORSI ORDINARI</a:t>
            </a:r>
          </a:p>
          <a:p>
            <a:pPr marL="457200" indent="-457200" algn="l">
              <a:buFontTx/>
              <a:buChar char="-"/>
            </a:pPr>
            <a:r>
              <a:rPr lang="it-IT" sz="2800" b="1" i="1" dirty="0">
                <a:solidFill>
                  <a:srgbClr val="002060"/>
                </a:solidFill>
              </a:rPr>
              <a:t>NUOVE MODALITÀ</a:t>
            </a:r>
          </a:p>
          <a:p>
            <a:pPr marL="457200" indent="-457200" algn="l">
              <a:buFontTx/>
              <a:buChar char="-"/>
            </a:pPr>
            <a:r>
              <a:rPr lang="it-IT" sz="2800" b="1" i="1" dirty="0">
                <a:solidFill>
                  <a:srgbClr val="002060"/>
                </a:solidFill>
              </a:rPr>
              <a:t>PROCEDURA STEM</a:t>
            </a:r>
          </a:p>
        </p:txBody>
      </p:sp>
      <p:sp>
        <p:nvSpPr>
          <p:cNvPr id="20" name="Freeform: Shape 8">
            <a:extLst>
              <a:ext uri="{FF2B5EF4-FFF2-40B4-BE49-F238E27FC236}">
                <a16:creationId xmlns:a16="http://schemas.microsoft.com/office/drawing/2014/main" id="{F6EF57EF-D042-41D3-83E8-41A1FE6C1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Freeform: Shape 10">
            <a:extLst>
              <a:ext uri="{FF2B5EF4-FFF2-40B4-BE49-F238E27FC236}">
                <a16:creationId xmlns:a16="http://schemas.microsoft.com/office/drawing/2014/main" id="{D00A59BB-A268-4F3E-9D41-CA265AF16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1.png">
            <a:extLst>
              <a:ext uri="{FF2B5EF4-FFF2-40B4-BE49-F238E27FC236}">
                <a16:creationId xmlns:a16="http://schemas.microsoft.com/office/drawing/2014/main" id="{B8FDFF16-549E-439A-8724-8EAAC6587F4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507579" y="2616538"/>
            <a:ext cx="5079371" cy="1561907"/>
          </a:xfrm>
          <a:prstGeom prst="rect">
            <a:avLst/>
          </a:prstGeom>
        </p:spPr>
      </p:pic>
      <p:sp>
        <p:nvSpPr>
          <p:cNvPr id="22" name="Freeform: Shape 12">
            <a:extLst>
              <a:ext uri="{FF2B5EF4-FFF2-40B4-BE49-F238E27FC236}">
                <a16:creationId xmlns:a16="http://schemas.microsoft.com/office/drawing/2014/main" id="{63794DCE-9D34-40DF-AB3F-06DA8ACCD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Freeform: Shape 14">
            <a:extLst>
              <a:ext uri="{FF2B5EF4-FFF2-40B4-BE49-F238E27FC236}">
                <a16:creationId xmlns:a16="http://schemas.microsoft.com/office/drawing/2014/main" id="{45006452-918C-4282-A72C-C9692B669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7070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BEDF8BB-D8E8-428C-BFE4-9C3B737E8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1642970"/>
          </a:xfrm>
        </p:spPr>
        <p:txBody>
          <a:bodyPr anchor="b">
            <a:normAutofit/>
          </a:bodyPr>
          <a:lstStyle/>
          <a:p>
            <a:pPr>
              <a:spcBef>
                <a:spcPts val="1000"/>
              </a:spcBef>
              <a:spcAft>
                <a:spcPts val="800"/>
              </a:spcAft>
            </a:pPr>
            <a:r>
              <a:rPr lang="it-IT" sz="37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CONCORSO ORDINARIO STEM</a:t>
            </a:r>
            <a:br>
              <a:rPr lang="it-IT" sz="37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700" b="1" i="1" dirty="0">
                <a:solidFill>
                  <a:srgbClr val="00206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it-IT" sz="3700" b="1" i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 partecipa</a:t>
            </a:r>
            <a:endParaRPr lang="it-IT" sz="3700" i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Segnaposto contenuto 2">
            <a:extLst>
              <a:ext uri="{FF2B5EF4-FFF2-40B4-BE49-F238E27FC236}">
                <a16:creationId xmlns:a16="http://schemas.microsoft.com/office/drawing/2014/main" id="{B298E648-F7ED-4888-8C3D-20F58BCD5A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6002987"/>
              </p:ext>
            </p:extLst>
          </p:nvPr>
        </p:nvGraphicFramePr>
        <p:xfrm>
          <a:off x="1144923" y="2405894"/>
          <a:ext cx="5315189" cy="35350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image1.png">
            <a:extLst>
              <a:ext uri="{FF2B5EF4-FFF2-40B4-BE49-F238E27FC236}">
                <a16:creationId xmlns:a16="http://schemas.microsoft.com/office/drawing/2014/main" id="{4A4CFFA9-919E-4362-A2CB-5060186B963D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075967" y="2803727"/>
            <a:ext cx="4170530" cy="1282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702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EDF8BB-D8E8-428C-BFE4-9C3B737E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</a:pPr>
            <a: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CONCORSO ORDINARIO STEM</a:t>
            </a:r>
            <a:b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b="1" dirty="0">
                <a:solidFill>
                  <a:srgbClr val="00206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prova scritta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Segnaposto contenuto 2">
            <a:extLst>
              <a:ext uri="{FF2B5EF4-FFF2-40B4-BE49-F238E27FC236}">
                <a16:creationId xmlns:a16="http://schemas.microsoft.com/office/drawing/2014/main" id="{7901F129-1592-4F6E-BD12-5DD6F51F63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5388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1.png">
            <a:extLst>
              <a:ext uri="{FF2B5EF4-FFF2-40B4-BE49-F238E27FC236}">
                <a16:creationId xmlns:a16="http://schemas.microsoft.com/office/drawing/2014/main" id="{4A4CFFA9-919E-4362-A2CB-5060186B963D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9149146" y="486643"/>
            <a:ext cx="1891164" cy="75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21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EDF8BB-D8E8-428C-BFE4-9C3B737E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</a:pPr>
            <a: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CONCORSO ORDINARIO STEM</a:t>
            </a:r>
            <a:b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b="1" dirty="0">
                <a:solidFill>
                  <a:srgbClr val="00206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prova scritta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Segnaposto contenuto 2">
            <a:extLst>
              <a:ext uri="{FF2B5EF4-FFF2-40B4-BE49-F238E27FC236}">
                <a16:creationId xmlns:a16="http://schemas.microsoft.com/office/drawing/2014/main" id="{7901F129-1592-4F6E-BD12-5DD6F51F63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017942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1.png">
            <a:extLst>
              <a:ext uri="{FF2B5EF4-FFF2-40B4-BE49-F238E27FC236}">
                <a16:creationId xmlns:a16="http://schemas.microsoft.com/office/drawing/2014/main" id="{4A4CFFA9-919E-4362-A2CB-5060186B963D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9078125" y="451133"/>
            <a:ext cx="1891164" cy="75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727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EDF8BB-D8E8-428C-BFE4-9C3B737E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</a:pPr>
            <a: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CONCORSO ORDINARIO STEM</a:t>
            </a:r>
            <a:b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b="1" dirty="0">
                <a:solidFill>
                  <a:srgbClr val="00206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prova scritta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Segnaposto contenuto 2">
            <a:extLst>
              <a:ext uri="{FF2B5EF4-FFF2-40B4-BE49-F238E27FC236}">
                <a16:creationId xmlns:a16="http://schemas.microsoft.com/office/drawing/2014/main" id="{45E26F56-3CF5-4503-8955-1462C5B9AF9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image1.png">
            <a:extLst>
              <a:ext uri="{FF2B5EF4-FFF2-40B4-BE49-F238E27FC236}">
                <a16:creationId xmlns:a16="http://schemas.microsoft.com/office/drawing/2014/main" id="{4A4CFFA9-919E-4362-A2CB-5060186B963D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9140268" y="513277"/>
            <a:ext cx="1891164" cy="75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283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EDF8BB-D8E8-428C-BFE4-9C3B737E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</a:pPr>
            <a: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CONCORSO ORDINARIO STEM</a:t>
            </a:r>
            <a:b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b="1" dirty="0">
                <a:solidFill>
                  <a:srgbClr val="00206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prova scritta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Segnaposto contenuto 2">
            <a:extLst>
              <a:ext uri="{FF2B5EF4-FFF2-40B4-BE49-F238E27FC236}">
                <a16:creationId xmlns:a16="http://schemas.microsoft.com/office/drawing/2014/main" id="{7901F129-1592-4F6E-BD12-5DD6F51F63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9190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1.png">
            <a:extLst>
              <a:ext uri="{FF2B5EF4-FFF2-40B4-BE49-F238E27FC236}">
                <a16:creationId xmlns:a16="http://schemas.microsoft.com/office/drawing/2014/main" id="{4A4CFFA9-919E-4362-A2CB-5060186B963D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9131392" y="539910"/>
            <a:ext cx="1891164" cy="75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342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EDF8BB-D8E8-428C-BFE4-9C3B737E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</a:pPr>
            <a: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CONCORSO ORDINARIO STEM</a:t>
            </a:r>
            <a:b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b="1" dirty="0">
                <a:solidFill>
                  <a:srgbClr val="00206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prova scritta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Segnaposto contenuto 2">
            <a:extLst>
              <a:ext uri="{FF2B5EF4-FFF2-40B4-BE49-F238E27FC236}">
                <a16:creationId xmlns:a16="http://schemas.microsoft.com/office/drawing/2014/main" id="{45E26F56-3CF5-4503-8955-1462C5B9AF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97124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1.png">
            <a:extLst>
              <a:ext uri="{FF2B5EF4-FFF2-40B4-BE49-F238E27FC236}">
                <a16:creationId xmlns:a16="http://schemas.microsoft.com/office/drawing/2014/main" id="{4A4CFFA9-919E-4362-A2CB-5060186B963D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9095881" y="486643"/>
            <a:ext cx="1891164" cy="75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684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EDF8BB-D8E8-428C-BFE4-9C3B737E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</a:pPr>
            <a: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CONCORSO ORDINARIO STEM</a:t>
            </a:r>
            <a:b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b="1" dirty="0">
                <a:solidFill>
                  <a:srgbClr val="00206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prova scritta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Segnaposto contenuto 2">
            <a:extLst>
              <a:ext uri="{FF2B5EF4-FFF2-40B4-BE49-F238E27FC236}">
                <a16:creationId xmlns:a16="http://schemas.microsoft.com/office/drawing/2014/main" id="{45E26F56-3CF5-4503-8955-1462C5B9AF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71964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image1.png">
            <a:extLst>
              <a:ext uri="{FF2B5EF4-FFF2-40B4-BE49-F238E27FC236}">
                <a16:creationId xmlns:a16="http://schemas.microsoft.com/office/drawing/2014/main" id="{4A4CFFA9-919E-4362-A2CB-5060186B963D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9220168" y="365125"/>
            <a:ext cx="1891164" cy="75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5090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EDF8BB-D8E8-428C-BFE4-9C3B737E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</a:pPr>
            <a: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CONCORSO ORDINARIO STEM</a:t>
            </a:r>
            <a:b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b="1" dirty="0">
                <a:solidFill>
                  <a:srgbClr val="00206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prova orale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Segnaposto contenuto 2">
            <a:extLst>
              <a:ext uri="{FF2B5EF4-FFF2-40B4-BE49-F238E27FC236}">
                <a16:creationId xmlns:a16="http://schemas.microsoft.com/office/drawing/2014/main" id="{7901F129-1592-4F6E-BD12-5DD6F51F63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24884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1.png">
            <a:extLst>
              <a:ext uri="{FF2B5EF4-FFF2-40B4-BE49-F238E27FC236}">
                <a16:creationId xmlns:a16="http://schemas.microsoft.com/office/drawing/2014/main" id="{4A4CFFA9-919E-4362-A2CB-5060186B963D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9113636" y="486644"/>
            <a:ext cx="1891164" cy="75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162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EDF8BB-D8E8-428C-BFE4-9C3B737E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</a:pPr>
            <a: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CONCORSO ORDINARIO STEM</a:t>
            </a:r>
            <a:b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b="1" dirty="0">
                <a:solidFill>
                  <a:srgbClr val="00206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prova orale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Segnaposto contenuto 2">
            <a:extLst>
              <a:ext uri="{FF2B5EF4-FFF2-40B4-BE49-F238E27FC236}">
                <a16:creationId xmlns:a16="http://schemas.microsoft.com/office/drawing/2014/main" id="{7901F129-1592-4F6E-BD12-5DD6F51F634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1.png">
            <a:extLst>
              <a:ext uri="{FF2B5EF4-FFF2-40B4-BE49-F238E27FC236}">
                <a16:creationId xmlns:a16="http://schemas.microsoft.com/office/drawing/2014/main" id="{4A4CFFA9-919E-4362-A2CB-5060186B963D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9175779" y="468888"/>
            <a:ext cx="1891164" cy="75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325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EDF8BB-D8E8-428C-BFE4-9C3B737E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</a:pPr>
            <a: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CONCORSO ORDINARIO STEM</a:t>
            </a:r>
            <a:b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b="1" dirty="0">
                <a:solidFill>
                  <a:srgbClr val="00206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prova orale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Segnaposto contenuto 2">
            <a:extLst>
              <a:ext uri="{FF2B5EF4-FFF2-40B4-BE49-F238E27FC236}">
                <a16:creationId xmlns:a16="http://schemas.microsoft.com/office/drawing/2014/main" id="{1D57B544-43AD-41C6-BA91-DA78C9755A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98926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1.png">
            <a:extLst>
              <a:ext uri="{FF2B5EF4-FFF2-40B4-BE49-F238E27FC236}">
                <a16:creationId xmlns:a16="http://schemas.microsoft.com/office/drawing/2014/main" id="{4A4CFFA9-919E-4362-A2CB-5060186B963D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9033737" y="539910"/>
            <a:ext cx="1891164" cy="75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709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F1966E-14C5-40E8-98F0-17E4C8314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COSA CAMBIA</a:t>
            </a:r>
            <a:br>
              <a:rPr lang="it-IT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4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3 punti</a:t>
            </a:r>
            <a:endParaRPr lang="it-IT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26F99CDC-673A-4BFF-9AA3-9E2B892701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4150489"/>
              </p:ext>
            </p:extLst>
          </p:nvPr>
        </p:nvGraphicFramePr>
        <p:xfrm>
          <a:off x="2906798" y="1865680"/>
          <a:ext cx="5960110" cy="4237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5595">
                  <a:extLst>
                    <a:ext uri="{9D8B030D-6E8A-4147-A177-3AD203B41FA5}">
                      <a16:colId xmlns:a16="http://schemas.microsoft.com/office/drawing/2014/main" val="2338594287"/>
                    </a:ext>
                  </a:extLst>
                </a:gridCol>
                <a:gridCol w="3104515">
                  <a:extLst>
                    <a:ext uri="{9D8B030D-6E8A-4147-A177-3AD203B41FA5}">
                      <a16:colId xmlns:a16="http://schemas.microsoft.com/office/drawing/2014/main" val="1226615185"/>
                    </a:ext>
                  </a:extLst>
                </a:gridCol>
              </a:tblGrid>
              <a:tr h="246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 DEL DECRETO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DOPO IL DECRETO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2984309"/>
                  </a:ext>
                </a:extLst>
              </a:tr>
              <a:tr h="17148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Prova preselettiva se il numero dei candidati sia superiore a quattro volte il numero dei posti messi a concorso e, comunque, non inferiore a 250.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preselettiva.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1726122"/>
                  </a:ext>
                </a:extLst>
              </a:tr>
              <a:tr h="5081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Più prove scritte con più quesiti a risposta aperta.</a:t>
                      </a:r>
                      <a:endParaRPr lang="it-IT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Unica prova COMPUTER-BASED a risposta multipla.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1048092"/>
                  </a:ext>
                </a:extLst>
              </a:tr>
              <a:tr h="10323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caso di esito negativo delle prove si può partecipare ai futuri concorsi ordinari. 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caso di esito negativo delle prove non è più possibile partecipare a futuri concorsi ordinari per la stessa classe di concorso o tipologia di posto.</a:t>
                      </a:r>
                      <a:endParaRPr lang="it-IT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2989596"/>
                  </a:ext>
                </a:extLst>
              </a:tr>
            </a:tbl>
          </a:graphicData>
        </a:graphic>
      </p:graphicFrame>
      <p:pic>
        <p:nvPicPr>
          <p:cNvPr id="5" name="image1.png">
            <a:extLst>
              <a:ext uri="{FF2B5EF4-FFF2-40B4-BE49-F238E27FC236}">
                <a16:creationId xmlns:a16="http://schemas.microsoft.com/office/drawing/2014/main" id="{8732FD5D-9BD5-407E-BB54-86E4621D899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049206" y="636105"/>
            <a:ext cx="2452857" cy="874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5490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EDF8BB-D8E8-428C-BFE4-9C3B737E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</a:pPr>
            <a: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CONCORSO ORDINARIO STEM</a:t>
            </a:r>
            <a:b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b="1" dirty="0">
                <a:solidFill>
                  <a:srgbClr val="00206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prova pratica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Segnaposto contenuto 2">
            <a:extLst>
              <a:ext uri="{FF2B5EF4-FFF2-40B4-BE49-F238E27FC236}">
                <a16:creationId xmlns:a16="http://schemas.microsoft.com/office/drawing/2014/main" id="{7901F129-1592-4F6E-BD12-5DD6F51F63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358305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1.png">
            <a:extLst>
              <a:ext uri="{FF2B5EF4-FFF2-40B4-BE49-F238E27FC236}">
                <a16:creationId xmlns:a16="http://schemas.microsoft.com/office/drawing/2014/main" id="{4A4CFFA9-919E-4362-A2CB-5060186B963D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9113636" y="486644"/>
            <a:ext cx="1891164" cy="75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271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EDF8BB-D8E8-428C-BFE4-9C3B737E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</a:pPr>
            <a: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CONCORSO ORDINARIO STEM</a:t>
            </a:r>
            <a:b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b="1" dirty="0">
                <a:solidFill>
                  <a:srgbClr val="00206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prova orale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Segnaposto contenuto 2">
            <a:extLst>
              <a:ext uri="{FF2B5EF4-FFF2-40B4-BE49-F238E27FC236}">
                <a16:creationId xmlns:a16="http://schemas.microsoft.com/office/drawing/2014/main" id="{1D57B544-43AD-41C6-BA91-DA78C9755A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207852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1.png">
            <a:extLst>
              <a:ext uri="{FF2B5EF4-FFF2-40B4-BE49-F238E27FC236}">
                <a16:creationId xmlns:a16="http://schemas.microsoft.com/office/drawing/2014/main" id="{4A4CFFA9-919E-4362-A2CB-5060186B963D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9033737" y="539910"/>
            <a:ext cx="1891164" cy="75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2374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BEDF8BB-D8E8-428C-BFE4-9C3B737E8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1642970"/>
          </a:xfrm>
        </p:spPr>
        <p:txBody>
          <a:bodyPr anchor="b">
            <a:normAutofit/>
          </a:bodyPr>
          <a:lstStyle/>
          <a:p>
            <a:pPr>
              <a:spcBef>
                <a:spcPts val="1000"/>
              </a:spcBef>
              <a:spcAft>
                <a:spcPts val="800"/>
              </a:spcAft>
            </a:pPr>
            <a:r>
              <a:rPr lang="it-IT" sz="32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CONCORSO ORDINARIO STEM</a:t>
            </a:r>
            <a:br>
              <a:rPr lang="it-IT" sz="32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rgbClr val="00206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graduatorie</a:t>
            </a:r>
            <a:endParaRPr lang="it-IT" sz="3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6" name="Segnaposto contenuto 2">
            <a:extLst>
              <a:ext uri="{FF2B5EF4-FFF2-40B4-BE49-F238E27FC236}">
                <a16:creationId xmlns:a16="http://schemas.microsoft.com/office/drawing/2014/main" id="{E5FF0FF8-1FAD-4E76-9EE1-23D2A70204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0242056"/>
              </p:ext>
            </p:extLst>
          </p:nvPr>
        </p:nvGraphicFramePr>
        <p:xfrm>
          <a:off x="1144923" y="2351317"/>
          <a:ext cx="5315189" cy="3729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" name="Rectangle 27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image1.png">
            <a:extLst>
              <a:ext uri="{FF2B5EF4-FFF2-40B4-BE49-F238E27FC236}">
                <a16:creationId xmlns:a16="http://schemas.microsoft.com/office/drawing/2014/main" id="{4A4CFFA9-919E-4362-A2CB-5060186B963D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399176" y="2803727"/>
            <a:ext cx="3847321" cy="1282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991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EDF8BB-D8E8-428C-BFE4-9C3B737E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</a:pPr>
            <a: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CONCORSO ORDINARIO STEM</a:t>
            </a:r>
            <a:b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b="1" dirty="0">
                <a:solidFill>
                  <a:srgbClr val="00206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graduatorie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Segnaposto contenuto 2">
            <a:extLst>
              <a:ext uri="{FF2B5EF4-FFF2-40B4-BE49-F238E27FC236}">
                <a16:creationId xmlns:a16="http://schemas.microsoft.com/office/drawing/2014/main" id="{A36CF7B1-FE4A-4615-8EEF-28D0F0D267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88091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1.png">
            <a:extLst>
              <a:ext uri="{FF2B5EF4-FFF2-40B4-BE49-F238E27FC236}">
                <a16:creationId xmlns:a16="http://schemas.microsoft.com/office/drawing/2014/main" id="{4A4CFFA9-919E-4362-A2CB-5060186B963D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9095881" y="489412"/>
            <a:ext cx="1891164" cy="75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8789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EDF8BB-D8E8-428C-BFE4-9C3B737E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  <a:spcAft>
                <a:spcPts val="800"/>
              </a:spcAft>
            </a:pPr>
            <a: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CONCORSO ORDINARIO STEM</a:t>
            </a:r>
            <a:b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it-IT" sz="2800" b="1" dirty="0">
                <a:solidFill>
                  <a:srgbClr val="00206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bilitazione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Segnaposto contenuto 2">
            <a:extLst>
              <a:ext uri="{FF2B5EF4-FFF2-40B4-BE49-F238E27FC236}">
                <a16:creationId xmlns:a16="http://schemas.microsoft.com/office/drawing/2014/main" id="{50B6D9F0-2C6C-42DE-90E3-7760F06598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4323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1.png">
            <a:extLst>
              <a:ext uri="{FF2B5EF4-FFF2-40B4-BE49-F238E27FC236}">
                <a16:creationId xmlns:a16="http://schemas.microsoft.com/office/drawing/2014/main" id="{4A4CFFA9-919E-4362-A2CB-5060186B963D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9069246" y="498290"/>
            <a:ext cx="1965697" cy="75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093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EDF8BB-D8E8-428C-BFE4-9C3B737E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PROVE</a:t>
            </a:r>
            <a:endParaRPr lang="it-IT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Segnaposto contenuto 2">
            <a:extLst>
              <a:ext uri="{FF2B5EF4-FFF2-40B4-BE49-F238E27FC236}">
                <a16:creationId xmlns:a16="http://schemas.microsoft.com/office/drawing/2014/main" id="{6B4B7142-6ADB-4096-98EA-3A566A773A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2481901"/>
              </p:ext>
            </p:extLst>
          </p:nvPr>
        </p:nvGraphicFramePr>
        <p:xfrm>
          <a:off x="1069848" y="1675740"/>
          <a:ext cx="963401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1.png">
            <a:extLst>
              <a:ext uri="{FF2B5EF4-FFF2-40B4-BE49-F238E27FC236}">
                <a16:creationId xmlns:a16="http://schemas.microsoft.com/office/drawing/2014/main" id="{4A4CFFA9-919E-4362-A2CB-5060186B963D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8256233" y="456882"/>
            <a:ext cx="2317072" cy="100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391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EDF8BB-D8E8-428C-BFE4-9C3B737E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RIPETIZIONE CONCORSO</a:t>
            </a:r>
          </a:p>
        </p:txBody>
      </p:sp>
      <p:graphicFrame>
        <p:nvGraphicFramePr>
          <p:cNvPr id="6" name="Segnaposto contenuto 2">
            <a:extLst>
              <a:ext uri="{FF2B5EF4-FFF2-40B4-BE49-F238E27FC236}">
                <a16:creationId xmlns:a16="http://schemas.microsoft.com/office/drawing/2014/main" id="{A2D8F5F8-7A1E-4090-89E0-DD51FCF2CC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672150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1.png">
            <a:extLst>
              <a:ext uri="{FF2B5EF4-FFF2-40B4-BE49-F238E27FC236}">
                <a16:creationId xmlns:a16="http://schemas.microsoft.com/office/drawing/2014/main" id="{4A4CFFA9-919E-4362-A2CB-5060186B963D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9865973" y="681037"/>
            <a:ext cx="1891164" cy="75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518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BEDF8BB-D8E8-428C-BFE4-9C3B737E8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9716" y="499397"/>
            <a:ext cx="5929422" cy="1640180"/>
          </a:xfrm>
        </p:spPr>
        <p:txBody>
          <a:bodyPr anchor="b">
            <a:normAutofit/>
          </a:bodyPr>
          <a:lstStyle/>
          <a:p>
            <a:pPr>
              <a:spcBef>
                <a:spcPts val="1000"/>
              </a:spcBef>
              <a:spcAft>
                <a:spcPts val="800"/>
              </a:spcAft>
            </a:pPr>
            <a:r>
              <a:rPr lang="it-IT" sz="37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CONCORSO ORDINARIO STEM</a:t>
            </a:r>
            <a:br>
              <a:rPr lang="it-IT" sz="37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700" b="1" i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Classi di concorso</a:t>
            </a:r>
            <a:endParaRPr lang="it-IT" sz="3700" i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Segnaposto contenuto 2">
            <a:extLst>
              <a:ext uri="{FF2B5EF4-FFF2-40B4-BE49-F238E27FC236}">
                <a16:creationId xmlns:a16="http://schemas.microsoft.com/office/drawing/2014/main" id="{64DB2F1C-022D-4231-B1FF-6DEC734C3B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2094688"/>
              </p:ext>
            </p:extLst>
          </p:nvPr>
        </p:nvGraphicFramePr>
        <p:xfrm>
          <a:off x="1149717" y="2423821"/>
          <a:ext cx="5929422" cy="3519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1.png">
            <a:extLst>
              <a:ext uri="{FF2B5EF4-FFF2-40B4-BE49-F238E27FC236}">
                <a16:creationId xmlns:a16="http://schemas.microsoft.com/office/drawing/2014/main" id="{4A4CFFA9-919E-4362-A2CB-5060186B963D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745506" y="2796316"/>
            <a:ext cx="3765176" cy="1157792"/>
          </a:xfrm>
          <a:prstGeom prst="rect">
            <a:avLst/>
          </a:prstGeom>
        </p:spPr>
      </p:pic>
      <p:sp>
        <p:nvSpPr>
          <p:cNvPr id="20" name="Rectangle 10">
            <a:extLst>
              <a:ext uri="{FF2B5EF4-FFF2-40B4-BE49-F238E27FC236}">
                <a16:creationId xmlns:a16="http://schemas.microsoft.com/office/drawing/2014/main" id="{61707E60-CEC9-4661-AA82-69242EB4B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6116"/>
            <a:ext cx="12191998" cy="46177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8F035CD8-AE30-4146-96F2-036B0CE5E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300" y="6406115"/>
            <a:ext cx="4076698" cy="464399"/>
          </a:xfrm>
          <a:prstGeom prst="rect">
            <a:avLst/>
          </a:prstGeom>
          <a:gradFill>
            <a:gsLst>
              <a:gs pos="19000">
                <a:srgbClr val="000000">
                  <a:alpha val="46000"/>
                </a:srgbClr>
              </a:gs>
              <a:gs pos="99000">
                <a:schemeClr val="accent1"/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43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EDF8BB-D8E8-428C-BFE4-9C3B737E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pPr>
              <a:spcBef>
                <a:spcPts val="1000"/>
              </a:spcBef>
              <a:spcAft>
                <a:spcPts val="800"/>
              </a:spcAft>
            </a:pPr>
            <a:r>
              <a:rPr lang="it-IT" sz="37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CONCORSO ORDINARIO STEM</a:t>
            </a:r>
            <a:br>
              <a:rPr lang="it-IT" sz="37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700" b="1" i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Classi di concorso- posti</a:t>
            </a:r>
            <a:endParaRPr lang="it-IT" sz="3700" i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D7F0741-6A35-44F5-8BF3-947D7332B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681162"/>
            <a:ext cx="4646612" cy="705241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endParaRPr lang="it-IT" kern="0" dirty="0">
              <a:solidFill>
                <a:srgbClr val="212529"/>
              </a:solidFill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kern="0" dirty="0">
              <a:solidFill>
                <a:srgbClr val="212529"/>
              </a:solidFill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500" kern="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A020 Fisica</a:t>
            </a:r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9B16EF-9672-4133-AF4E-DF5B9D4033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86404"/>
            <a:ext cx="4646612" cy="3803259"/>
          </a:xfr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47500" lnSpcReduction="20000"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it-IT" altLang="it-IT" sz="29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Circa 2.500 candidati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it-IT" altLang="it-IT" sz="29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it-IT" altLang="it-IT" sz="29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282 i posti disponibili </a:t>
            </a:r>
          </a:p>
          <a:p>
            <a:pPr marL="0" indent="0" algn="l">
              <a:lnSpc>
                <a:spcPct val="120000"/>
              </a:lnSpc>
              <a:spcBef>
                <a:spcPts val="1560"/>
              </a:spcBef>
              <a:spcAft>
                <a:spcPts val="1200"/>
              </a:spcAft>
              <a:buNone/>
            </a:pPr>
            <a: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Abruzzo 4</a:t>
            </a:r>
            <a:b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Basilicata 3</a:t>
            </a:r>
            <a:b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Calabria 3</a:t>
            </a:r>
            <a:b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Campania 17</a:t>
            </a:r>
            <a:b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Emilia Romagna 35</a:t>
            </a:r>
            <a:b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Friuli Venezia Giulia 8</a:t>
            </a:r>
            <a:b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Lazio 21</a:t>
            </a:r>
            <a:b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Liguria 8</a:t>
            </a:r>
            <a:b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Lombardia 59</a:t>
            </a:r>
            <a:b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Marche 14</a:t>
            </a:r>
            <a:b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Molise 3</a:t>
            </a:r>
            <a:b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Piemonte 29</a:t>
            </a:r>
            <a:b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Puglia 9</a:t>
            </a:r>
            <a:b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Sardegna 10</a:t>
            </a:r>
            <a:b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Sicilia 4</a:t>
            </a:r>
            <a:b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Toscana 24</a:t>
            </a:r>
            <a:b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Umbria 3</a:t>
            </a:r>
            <a:b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Veneto 28</a:t>
            </a:r>
            <a:br>
              <a:rPr lang="it-IT" sz="20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it-IT" sz="2000" b="1" dirty="0">
              <a:solidFill>
                <a:srgbClr val="00206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image1.png">
            <a:extLst>
              <a:ext uri="{FF2B5EF4-FFF2-40B4-BE49-F238E27FC236}">
                <a16:creationId xmlns:a16="http://schemas.microsoft.com/office/drawing/2014/main" id="{4A4CFFA9-919E-4362-A2CB-5060186B963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028590" y="406551"/>
            <a:ext cx="2583402" cy="705241"/>
          </a:xfrm>
          <a:prstGeom prst="rect">
            <a:avLst/>
          </a:prstGeom>
        </p:spPr>
      </p:pic>
      <p:sp>
        <p:nvSpPr>
          <p:cNvPr id="16" name="Segnaposto contenuto 2">
            <a:extLst>
              <a:ext uri="{FF2B5EF4-FFF2-40B4-BE49-F238E27FC236}">
                <a16:creationId xmlns:a16="http://schemas.microsoft.com/office/drawing/2014/main" id="{D439537D-7EF6-44DE-B41B-0E6864178733}"/>
              </a:ext>
            </a:extLst>
          </p:cNvPr>
          <p:cNvSpPr txBox="1">
            <a:spLocks/>
          </p:cNvSpPr>
          <p:nvPr/>
        </p:nvSpPr>
        <p:spPr>
          <a:xfrm>
            <a:off x="6265524" y="2386403"/>
            <a:ext cx="4646612" cy="380325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it-IT" altLang="it-IT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Oltre 8000 candidati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it-IT" altLang="it-IT" sz="25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it-IT" altLang="it-IT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1005 i posti disponibili </a:t>
            </a:r>
          </a:p>
          <a:p>
            <a:pPr marL="0" indent="0">
              <a:lnSpc>
                <a:spcPct val="120000"/>
              </a:lnSpc>
              <a:spcBef>
                <a:spcPts val="156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Abruzzo 9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Basilicata 8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Calabria 36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Campania 77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Emilia Romagna 110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Friuli Venezia Giulia 23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Lazio 76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Liguria 38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Lombardia 192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Marche 39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Molise 10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Piemonte 93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Puglia 39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Sardegna 40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Sicilia 14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Toscana 101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Umbria 8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Veneto 92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endParaRPr lang="it-IT" sz="2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Segnaposto testo 4">
            <a:extLst>
              <a:ext uri="{FF2B5EF4-FFF2-40B4-BE49-F238E27FC236}">
                <a16:creationId xmlns:a16="http://schemas.microsoft.com/office/drawing/2014/main" id="{45FD35C4-AE06-4590-915B-4E6D28606CCB}"/>
              </a:ext>
            </a:extLst>
          </p:cNvPr>
          <p:cNvSpPr txBox="1">
            <a:spLocks/>
          </p:cNvSpPr>
          <p:nvPr/>
        </p:nvSpPr>
        <p:spPr>
          <a:xfrm>
            <a:off x="6265524" y="1665855"/>
            <a:ext cx="4646612" cy="7052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3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kern="0" dirty="0">
              <a:solidFill>
                <a:srgbClr val="212529"/>
              </a:solidFill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kern="0" dirty="0">
              <a:solidFill>
                <a:srgbClr val="212529"/>
              </a:solidFill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500" kern="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A026 Matematica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079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EDF8BB-D8E8-428C-BFE4-9C3B737E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pPr>
              <a:spcBef>
                <a:spcPts val="1000"/>
              </a:spcBef>
              <a:spcAft>
                <a:spcPts val="800"/>
              </a:spcAft>
            </a:pPr>
            <a:r>
              <a:rPr lang="it-IT" sz="37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CONCORSO ORDINARIO STEM</a:t>
            </a:r>
            <a:br>
              <a:rPr lang="it-IT" sz="37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700" b="1" i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Classi di concorso- posti</a:t>
            </a:r>
            <a:endParaRPr lang="it-IT" sz="3700" i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D7F0741-6A35-44F5-8BF3-947D7332B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681162"/>
            <a:ext cx="4646612" cy="705241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endParaRPr lang="it-IT" kern="0" dirty="0">
              <a:solidFill>
                <a:srgbClr val="212529"/>
              </a:solidFill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kern="0" dirty="0">
              <a:solidFill>
                <a:srgbClr val="212529"/>
              </a:solidFill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500" kern="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A027 Matematica e Fisica</a:t>
            </a:r>
          </a:p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9B16EF-9672-4133-AF4E-DF5B9D4033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2371096"/>
            <a:ext cx="4646612" cy="3803259"/>
          </a:xfr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Oltre</a:t>
            </a:r>
            <a:r>
              <a:rPr kumimoji="0" lang="it-IT" altLang="it-IT" sz="2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5000 candidati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it-IT" altLang="it-IT" sz="22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it-IT" altLang="it-IT" sz="2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815 i posti disponibili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Abruzzo 11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Basilicata 10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Calabria 42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Campania 102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Emilia Romagna 54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Friuli Venezia Giulia 11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Lazio 90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Liguria 27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Lombardia 134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Marche 23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Molise 11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Piemonte 65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Puglia 40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Sardegna 36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Sicilia 8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Toscana 96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Umbria 5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Veneto 50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1.png">
            <a:extLst>
              <a:ext uri="{FF2B5EF4-FFF2-40B4-BE49-F238E27FC236}">
                <a16:creationId xmlns:a16="http://schemas.microsoft.com/office/drawing/2014/main" id="{4A4CFFA9-919E-4362-A2CB-5060186B963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028590" y="406551"/>
            <a:ext cx="2583402" cy="705241"/>
          </a:xfrm>
          <a:prstGeom prst="rect">
            <a:avLst/>
          </a:prstGeom>
        </p:spPr>
      </p:pic>
      <p:sp>
        <p:nvSpPr>
          <p:cNvPr id="16" name="Segnaposto contenuto 2">
            <a:extLst>
              <a:ext uri="{FF2B5EF4-FFF2-40B4-BE49-F238E27FC236}">
                <a16:creationId xmlns:a16="http://schemas.microsoft.com/office/drawing/2014/main" id="{D439537D-7EF6-44DE-B41B-0E6864178733}"/>
              </a:ext>
            </a:extLst>
          </p:cNvPr>
          <p:cNvSpPr txBox="1">
            <a:spLocks/>
          </p:cNvSpPr>
          <p:nvPr/>
        </p:nvSpPr>
        <p:spPr>
          <a:xfrm>
            <a:off x="6265524" y="2386403"/>
            <a:ext cx="4646612" cy="380325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Circa 40000</a:t>
            </a:r>
            <a:r>
              <a:rPr kumimoji="0" lang="it-IT" altLang="it-IT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candidati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it-IT" altLang="it-IT" sz="25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it-IT" altLang="it-IT" sz="2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3124 i posti disponibili </a:t>
            </a:r>
          </a:p>
          <a:p>
            <a:pPr marL="0" indent="0">
              <a:lnSpc>
                <a:spcPct val="120000"/>
              </a:lnSpc>
              <a:spcBef>
                <a:spcPts val="156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Abruzzo 37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Basilicata 47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Calabria 100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Campania 309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Emilia Romagna 282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Friuli Venezia Giulia 80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Lazio 232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Liguria 71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Lombardia 717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Marche 71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Molise 15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Piemonte 292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Puglia 139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Sardegna 144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Sicilia 86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Toscana 177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Umbria 35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Veneto 290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endParaRPr lang="it-IT" sz="2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Segnaposto testo 4">
            <a:extLst>
              <a:ext uri="{FF2B5EF4-FFF2-40B4-BE49-F238E27FC236}">
                <a16:creationId xmlns:a16="http://schemas.microsoft.com/office/drawing/2014/main" id="{45FD35C4-AE06-4590-915B-4E6D28606CCB}"/>
              </a:ext>
            </a:extLst>
          </p:cNvPr>
          <p:cNvSpPr txBox="1">
            <a:spLocks/>
          </p:cNvSpPr>
          <p:nvPr/>
        </p:nvSpPr>
        <p:spPr>
          <a:xfrm>
            <a:off x="6265524" y="1665855"/>
            <a:ext cx="4646612" cy="7052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3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kern="0" dirty="0">
              <a:solidFill>
                <a:srgbClr val="212529"/>
              </a:solidFill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kern="0" dirty="0">
              <a:solidFill>
                <a:srgbClr val="212529"/>
              </a:solidFill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500" kern="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A028 Matematica e Scienze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0192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EDF8BB-D8E8-428C-BFE4-9C3B737E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pPr>
              <a:spcBef>
                <a:spcPts val="1000"/>
              </a:spcBef>
              <a:spcAft>
                <a:spcPts val="800"/>
              </a:spcAft>
            </a:pPr>
            <a:r>
              <a:rPr lang="it-IT" sz="37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CONCORSO ORDINARIO STEM</a:t>
            </a:r>
            <a:br>
              <a:rPr lang="it-IT" sz="37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700" b="1" i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Classi di concorso- posti</a:t>
            </a:r>
            <a:endParaRPr lang="it-IT" sz="3700" i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D7F0741-6A35-44F5-8BF3-947D7332B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50839" y="1769942"/>
            <a:ext cx="4646612" cy="705241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it-IT" kern="0" dirty="0">
              <a:solidFill>
                <a:srgbClr val="212529"/>
              </a:solidFill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kern="0" dirty="0">
              <a:solidFill>
                <a:srgbClr val="212529"/>
              </a:solidFill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560"/>
              </a:spcBef>
              <a:spcAft>
                <a:spcPts val="1200"/>
              </a:spcAft>
            </a:pPr>
            <a:r>
              <a:rPr lang="it-IT" sz="56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A041 Scienze e Tecnologie informatiche</a:t>
            </a:r>
            <a:endParaRPr lang="it-IT" sz="56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it-IT" dirty="0"/>
              <a:t>         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9B16EF-9672-4133-AF4E-DF5B9D4033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59716" y="2486506"/>
            <a:ext cx="4646612" cy="3803259"/>
          </a:xfr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Oltre</a:t>
            </a:r>
            <a:r>
              <a:rPr kumimoji="0" lang="it-IT" altLang="it-IT" sz="2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5000 candidati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it-IT" altLang="it-IT" sz="22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lang="it-IT" altLang="it-IT" sz="2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kumimoji="0" lang="it-IT" altLang="it-IT" sz="2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03 i posti disponibili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Abruzzo 11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Basilicata 4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Calabria 19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Campania 71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Emilia Romagna 83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Friuli Venezia Giulia 26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Lazio 47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Liguria 29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Lombardia 186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Marche 29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Molise 11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Piemonte 87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Puglia 54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Sardegna 33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Sicilia 42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Toscana 74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Umbria 8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Veneto 89</a:t>
            </a:r>
            <a:br>
              <a:rPr lang="it-IT" sz="1800" b="1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</a:br>
            <a:endParaRPr lang="it-IT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1.png">
            <a:extLst>
              <a:ext uri="{FF2B5EF4-FFF2-40B4-BE49-F238E27FC236}">
                <a16:creationId xmlns:a16="http://schemas.microsoft.com/office/drawing/2014/main" id="{4A4CFFA9-919E-4362-A2CB-5060186B963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028590" y="406551"/>
            <a:ext cx="2583402" cy="70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077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BEDF8BB-D8E8-428C-BFE4-9C3B737E8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9716" y="499397"/>
            <a:ext cx="5929422" cy="1640180"/>
          </a:xfrm>
        </p:spPr>
        <p:txBody>
          <a:bodyPr anchor="b">
            <a:normAutofit/>
          </a:bodyPr>
          <a:lstStyle/>
          <a:p>
            <a:pPr>
              <a:spcBef>
                <a:spcPts val="1000"/>
              </a:spcBef>
              <a:spcAft>
                <a:spcPts val="800"/>
              </a:spcAft>
            </a:pPr>
            <a:r>
              <a:rPr lang="it-IT" sz="3700" b="1" dirty="0">
                <a:solidFill>
                  <a:srgbClr val="002060"/>
                </a:solidFill>
                <a:latin typeface="Tahoma"/>
                <a:cs typeface="Times New Roman"/>
              </a:rPr>
              <a:t>LE DATE</a:t>
            </a:r>
            <a:endParaRPr lang="en-US" dirty="0"/>
          </a:p>
        </p:txBody>
      </p:sp>
      <p:pic>
        <p:nvPicPr>
          <p:cNvPr id="4" name="image1.png">
            <a:extLst>
              <a:ext uri="{FF2B5EF4-FFF2-40B4-BE49-F238E27FC236}">
                <a16:creationId xmlns:a16="http://schemas.microsoft.com/office/drawing/2014/main" id="{4A4CFFA9-919E-4362-A2CB-5060186B963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745506" y="2796316"/>
            <a:ext cx="3765176" cy="1157792"/>
          </a:xfrm>
          <a:prstGeom prst="rect">
            <a:avLst/>
          </a:prstGeom>
        </p:spPr>
      </p:pic>
      <p:sp>
        <p:nvSpPr>
          <p:cNvPr id="20" name="Rectangle 10">
            <a:extLst>
              <a:ext uri="{FF2B5EF4-FFF2-40B4-BE49-F238E27FC236}">
                <a16:creationId xmlns:a16="http://schemas.microsoft.com/office/drawing/2014/main" id="{61707E60-CEC9-4661-AA82-69242EB4B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6116"/>
            <a:ext cx="12191998" cy="46177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8F035CD8-AE30-4146-96F2-036B0CE5E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300" y="6406115"/>
            <a:ext cx="4076698" cy="464399"/>
          </a:xfrm>
          <a:prstGeom prst="rect">
            <a:avLst/>
          </a:prstGeom>
          <a:gradFill>
            <a:gsLst>
              <a:gs pos="19000">
                <a:srgbClr val="000000">
                  <a:alpha val="46000"/>
                </a:srgbClr>
              </a:gs>
              <a:gs pos="99000">
                <a:schemeClr val="accent1"/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C657049-3AFC-42A2-97F3-D2A960D2C1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3406888"/>
              </p:ext>
            </p:extLst>
          </p:nvPr>
        </p:nvGraphicFramePr>
        <p:xfrm>
          <a:off x="1089314" y="2475057"/>
          <a:ext cx="6137319" cy="2499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1187">
                  <a:extLst>
                    <a:ext uri="{9D8B030D-6E8A-4147-A177-3AD203B41FA5}">
                      <a16:colId xmlns:a16="http://schemas.microsoft.com/office/drawing/2014/main" val="3059256711"/>
                    </a:ext>
                  </a:extLst>
                </a:gridCol>
                <a:gridCol w="2459179">
                  <a:extLst>
                    <a:ext uri="{9D8B030D-6E8A-4147-A177-3AD203B41FA5}">
                      <a16:colId xmlns:a16="http://schemas.microsoft.com/office/drawing/2014/main" val="4071789377"/>
                    </a:ext>
                  </a:extLst>
                </a:gridCol>
                <a:gridCol w="961158">
                  <a:extLst>
                    <a:ext uri="{9D8B030D-6E8A-4147-A177-3AD203B41FA5}">
                      <a16:colId xmlns:a16="http://schemas.microsoft.com/office/drawing/2014/main" val="3537756873"/>
                    </a:ext>
                  </a:extLst>
                </a:gridCol>
                <a:gridCol w="995795">
                  <a:extLst>
                    <a:ext uri="{9D8B030D-6E8A-4147-A177-3AD203B41FA5}">
                      <a16:colId xmlns:a16="http://schemas.microsoft.com/office/drawing/2014/main" val="1856576257"/>
                    </a:ext>
                  </a:extLst>
                </a:gridCol>
              </a:tblGrid>
              <a:tr h="249555">
                <a:tc>
                  <a:txBody>
                    <a:bodyPr/>
                    <a:lstStyle/>
                    <a:p>
                      <a:pPr marL="44450" eaLnBrk="0" hangingPunct="0"/>
                      <a:r>
                        <a:rPr lang="en-US" sz="1000" dirty="0">
                          <a:effectLst/>
                        </a:rPr>
                        <a:t>Classe di </a:t>
                      </a:r>
                      <a:r>
                        <a:rPr lang="en-US" sz="1000" dirty="0" err="1">
                          <a:effectLst/>
                        </a:rPr>
                        <a:t>Concorso</a:t>
                      </a:r>
                      <a:endParaRPr lang="en-US" dirty="0" err="1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7625" eaLnBrk="0" hangingPunct="0"/>
                      <a:r>
                        <a:rPr lang="en-US" sz="1000" dirty="0" err="1">
                          <a:effectLst/>
                        </a:rPr>
                        <a:t>Descrizione</a:t>
                      </a:r>
                      <a:endParaRPr lang="en-US" dirty="0" err="1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7625" algn="ctr" eaLnBrk="0" hangingPunct="0"/>
                      <a:r>
                        <a:rPr lang="en-US" sz="1000" dirty="0">
                          <a:effectLst/>
                        </a:rPr>
                        <a:t>Data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 algn="ctr" eaLnBrk="0" hangingPunct="0"/>
                      <a:r>
                        <a:rPr lang="en-US" sz="1000" dirty="0" err="1">
                          <a:effectLst/>
                        </a:rPr>
                        <a:t>Turno</a:t>
                      </a:r>
                      <a:endParaRPr lang="en-US" dirty="0" err="1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48131007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marL="44450" eaLnBrk="0" hangingPunct="0">
                        <a:lnSpc>
                          <a:spcPts val="1125"/>
                        </a:lnSpc>
                      </a:pPr>
                      <a:r>
                        <a:rPr lang="en-US" sz="1000" dirty="0">
                          <a:effectLst/>
                        </a:rPr>
                        <a:t>A026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7625" eaLnBrk="0" hangingPunct="0">
                        <a:lnSpc>
                          <a:spcPts val="1125"/>
                        </a:lnSpc>
                      </a:pPr>
                      <a:r>
                        <a:rPr lang="en-US" sz="1000" dirty="0">
                          <a:effectLst/>
                        </a:rPr>
                        <a:t>MATEMATICA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7940" algn="ctr" eaLnBrk="0" hangingPunct="0">
                        <a:lnSpc>
                          <a:spcPts val="1125"/>
                        </a:lnSpc>
                      </a:pPr>
                      <a:r>
                        <a:rPr lang="en-US" sz="1000" dirty="0">
                          <a:effectLst/>
                        </a:rPr>
                        <a:t>02-07-2021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ctr" eaLnBrk="0" hangingPunct="0">
                        <a:lnSpc>
                          <a:spcPts val="1125"/>
                        </a:lnSpc>
                      </a:pPr>
                      <a:r>
                        <a:rPr lang="en-US" sz="1000" dirty="0" err="1">
                          <a:effectLst/>
                        </a:rPr>
                        <a:t>Mattutino</a:t>
                      </a:r>
                      <a:endParaRPr lang="en-US" dirty="0" err="1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60514495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marL="44450" eaLnBrk="0" hangingPunct="0">
                        <a:lnSpc>
                          <a:spcPts val="1125"/>
                        </a:lnSpc>
                      </a:pPr>
                      <a:r>
                        <a:rPr lang="en-US" sz="1000" dirty="0">
                          <a:effectLst/>
                        </a:rPr>
                        <a:t>A041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7625" eaLnBrk="0" hangingPunct="0">
                        <a:lnSpc>
                          <a:spcPts val="1125"/>
                        </a:lnSpc>
                      </a:pPr>
                      <a:r>
                        <a:rPr lang="en-US" sz="1000" dirty="0">
                          <a:effectLst/>
                        </a:rPr>
                        <a:t>SCIENZE E TECNOLOGIE INFORMATICHE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7940" algn="ctr" eaLnBrk="0" hangingPunct="0">
                        <a:lnSpc>
                          <a:spcPts val="1125"/>
                        </a:lnSpc>
                      </a:pPr>
                      <a:r>
                        <a:rPr lang="en-US" sz="1000" dirty="0">
                          <a:effectLst/>
                        </a:rPr>
                        <a:t>02-07-2021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990" algn="ctr" eaLnBrk="0" hangingPunct="0">
                        <a:lnSpc>
                          <a:spcPts val="1125"/>
                        </a:lnSpc>
                      </a:pPr>
                      <a:r>
                        <a:rPr lang="en-US" sz="1000" dirty="0" err="1">
                          <a:effectLst/>
                        </a:rPr>
                        <a:t>Pomeridiano</a:t>
                      </a:r>
                      <a:endParaRPr lang="en-US" dirty="0" err="1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18466496"/>
                  </a:ext>
                </a:extLst>
              </a:tr>
              <a:tr h="249555">
                <a:tc>
                  <a:txBody>
                    <a:bodyPr/>
                    <a:lstStyle/>
                    <a:p>
                      <a:pPr marL="44450" eaLnBrk="0" hangingPunct="0"/>
                      <a:r>
                        <a:rPr lang="en-US" sz="1000" dirty="0">
                          <a:effectLst/>
                        </a:rPr>
                        <a:t>A020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0" eaLnBrk="0" hangingPunct="0"/>
                      <a:r>
                        <a:rPr lang="en-US" sz="1000" dirty="0">
                          <a:effectLst/>
                        </a:rPr>
                        <a:t>FISICA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115" algn="ctr" eaLnBrk="0" hangingPunct="0"/>
                      <a:r>
                        <a:rPr lang="en-US" sz="1000" dirty="0">
                          <a:effectLst/>
                        </a:rPr>
                        <a:t>05-07-2021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ctr" eaLnBrk="0" hangingPunct="0"/>
                      <a:r>
                        <a:rPr lang="en-US" sz="1000" dirty="0" err="1">
                          <a:effectLst/>
                        </a:rPr>
                        <a:t>Mattutino</a:t>
                      </a:r>
                      <a:endParaRPr lang="en-US" dirty="0" err="1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06710751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marL="44450" eaLnBrk="0" hangingPunct="0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A027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0" eaLnBrk="0" hangingPunct="0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MATEMATICA E FISICA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115" algn="ctr" eaLnBrk="0" hangingPunct="0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05-07-2021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165" algn="ctr" eaLnBrk="0" hangingPunct="0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Pomeridiano</a:t>
                      </a:r>
                      <a:endParaRPr lang="en-US" dirty="0" err="1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40823348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marL="44450" eaLnBrk="0" hangingPunct="0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A028 – </a:t>
                      </a:r>
                      <a:r>
                        <a:rPr lang="en-US" sz="1000" dirty="0" err="1">
                          <a:effectLst/>
                        </a:rPr>
                        <a:t>Turno</a:t>
                      </a:r>
                      <a:r>
                        <a:rPr lang="en-US" sz="1000" dirty="0">
                          <a:effectLst/>
                        </a:rPr>
                        <a:t> 1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0" eaLnBrk="0" hangingPunct="0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MATEMATICA E SCIENZE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115" algn="ctr" eaLnBrk="0" hangingPunct="0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06-07-2021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ctr" eaLnBrk="0" hangingPunct="0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Mattutino</a:t>
                      </a:r>
                      <a:endParaRPr lang="en-US" dirty="0" err="1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96740325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marL="44450" eaLnBrk="0" hangingPunct="0">
                        <a:lnSpc>
                          <a:spcPts val="1125"/>
                        </a:lnSpc>
                      </a:pPr>
                      <a:r>
                        <a:rPr lang="en-US" sz="1000" dirty="0">
                          <a:effectLst/>
                        </a:rPr>
                        <a:t>A028 – </a:t>
                      </a:r>
                      <a:r>
                        <a:rPr lang="en-US" sz="1000" dirty="0" err="1">
                          <a:effectLst/>
                        </a:rPr>
                        <a:t>Turno</a:t>
                      </a:r>
                      <a:r>
                        <a:rPr lang="en-US" sz="1000" dirty="0">
                          <a:effectLst/>
                        </a:rPr>
                        <a:t> 2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0" eaLnBrk="0" hangingPunct="0">
                        <a:lnSpc>
                          <a:spcPts val="1125"/>
                        </a:lnSpc>
                      </a:pPr>
                      <a:r>
                        <a:rPr lang="en-US" sz="1000" dirty="0">
                          <a:effectLst/>
                        </a:rPr>
                        <a:t>MATEMATICA E SCIENZE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115" algn="ctr" eaLnBrk="0" hangingPunct="0">
                        <a:lnSpc>
                          <a:spcPts val="1125"/>
                        </a:lnSpc>
                      </a:pPr>
                      <a:r>
                        <a:rPr lang="en-US" sz="1000" dirty="0">
                          <a:effectLst/>
                        </a:rPr>
                        <a:t>06-07-2021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165" algn="ctr" eaLnBrk="0" hangingPunct="0">
                        <a:lnSpc>
                          <a:spcPts val="1125"/>
                        </a:lnSpc>
                      </a:pPr>
                      <a:r>
                        <a:rPr lang="en-US" sz="1000" dirty="0" err="1">
                          <a:effectLst/>
                        </a:rPr>
                        <a:t>Pomeridiano</a:t>
                      </a:r>
                      <a:endParaRPr lang="en-US" dirty="0" err="1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793410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marL="44450" eaLnBrk="0" hangingPunct="0">
                        <a:lnSpc>
                          <a:spcPts val="1125"/>
                        </a:lnSpc>
                      </a:pPr>
                      <a:r>
                        <a:rPr lang="en-US" sz="1000" dirty="0">
                          <a:effectLst/>
                        </a:rPr>
                        <a:t>A028 – </a:t>
                      </a:r>
                      <a:r>
                        <a:rPr lang="en-US" sz="1000" dirty="0" err="1">
                          <a:effectLst/>
                        </a:rPr>
                        <a:t>Turno</a:t>
                      </a:r>
                      <a:r>
                        <a:rPr lang="en-US" sz="1000" dirty="0">
                          <a:effectLst/>
                        </a:rPr>
                        <a:t> 3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0" eaLnBrk="0" hangingPunct="0">
                        <a:lnSpc>
                          <a:spcPts val="1125"/>
                        </a:lnSpc>
                      </a:pPr>
                      <a:r>
                        <a:rPr lang="en-US" sz="1000" dirty="0">
                          <a:effectLst/>
                        </a:rPr>
                        <a:t>MATEMATICA E SCIENZE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115" algn="ctr" eaLnBrk="0" hangingPunct="0">
                        <a:lnSpc>
                          <a:spcPts val="1125"/>
                        </a:lnSpc>
                      </a:pPr>
                      <a:r>
                        <a:rPr lang="en-US" sz="1000" dirty="0">
                          <a:effectLst/>
                        </a:rPr>
                        <a:t>07-07-2021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ctr" eaLnBrk="0" hangingPunct="0">
                        <a:lnSpc>
                          <a:spcPts val="1125"/>
                        </a:lnSpc>
                      </a:pPr>
                      <a:r>
                        <a:rPr lang="en-US" sz="1000" dirty="0" err="1">
                          <a:effectLst/>
                        </a:rPr>
                        <a:t>Mattutino</a:t>
                      </a:r>
                      <a:endParaRPr lang="en-US" dirty="0" err="1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39176735"/>
                  </a:ext>
                </a:extLst>
              </a:tr>
              <a:tr h="249555">
                <a:tc>
                  <a:txBody>
                    <a:bodyPr/>
                    <a:lstStyle/>
                    <a:p>
                      <a:pPr marL="44450" eaLnBrk="0" hangingPunct="0"/>
                      <a:r>
                        <a:rPr lang="en-US" sz="1000" dirty="0">
                          <a:effectLst/>
                        </a:rPr>
                        <a:t>A028 – </a:t>
                      </a:r>
                      <a:r>
                        <a:rPr lang="en-US" sz="1000" dirty="0" err="1">
                          <a:effectLst/>
                        </a:rPr>
                        <a:t>Turno</a:t>
                      </a:r>
                      <a:r>
                        <a:rPr lang="en-US" sz="1000" dirty="0">
                          <a:effectLst/>
                        </a:rPr>
                        <a:t> 4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0" eaLnBrk="0" hangingPunct="0"/>
                      <a:r>
                        <a:rPr lang="en-US" sz="1000" dirty="0">
                          <a:effectLst/>
                        </a:rPr>
                        <a:t>MATEMATICA E SCIENZE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115" algn="ctr" eaLnBrk="0" hangingPunct="0"/>
                      <a:r>
                        <a:rPr lang="en-US" sz="1000" dirty="0">
                          <a:effectLst/>
                        </a:rPr>
                        <a:t>07-07-2021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165" algn="ctr" eaLnBrk="0" hangingPunct="0"/>
                      <a:r>
                        <a:rPr lang="en-US" sz="1000" dirty="0" err="1">
                          <a:effectLst/>
                        </a:rPr>
                        <a:t>Pomeridiano</a:t>
                      </a:r>
                      <a:endParaRPr lang="en-US" dirty="0" err="1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64508855"/>
                  </a:ext>
                </a:extLst>
              </a:tr>
              <a:tr h="250190">
                <a:tc>
                  <a:txBody>
                    <a:bodyPr/>
                    <a:lstStyle/>
                    <a:p>
                      <a:pPr marL="44450" eaLnBrk="0" hangingPunct="0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A028 – </a:t>
                      </a:r>
                      <a:r>
                        <a:rPr lang="en-US" sz="1000" dirty="0" err="1">
                          <a:effectLst/>
                        </a:rPr>
                        <a:t>Turno</a:t>
                      </a:r>
                      <a:r>
                        <a:rPr lang="en-US" sz="1000" dirty="0">
                          <a:effectLst/>
                        </a:rPr>
                        <a:t> 5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0" eaLnBrk="0" hangingPunct="0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MATEMATICA E SCIENZE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115" algn="ctr" eaLnBrk="0" hangingPunct="0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08-07-2021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ctr" eaLnBrk="0" hangingPunct="0"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Mattutino</a:t>
                      </a:r>
                      <a:endParaRPr lang="en-US" dirty="0" err="1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1360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68798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</TotalTime>
  <Words>2293</Words>
  <Application>Microsoft Office PowerPoint</Application>
  <PresentationFormat>Widescreen</PresentationFormat>
  <Paragraphs>188</Paragraphs>
  <Slides>24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Georgia</vt:lpstr>
      <vt:lpstr>Tahoma</vt:lpstr>
      <vt:lpstr>Times New Roman</vt:lpstr>
      <vt:lpstr>Wingdings</vt:lpstr>
      <vt:lpstr>Tema di Office</vt:lpstr>
      <vt:lpstr>DECRETO SOSTEGNI BIS</vt:lpstr>
      <vt:lpstr>COSA CAMBIA in 3 punti</vt:lpstr>
      <vt:lpstr>PROVE</vt:lpstr>
      <vt:lpstr>RIPETIZIONE CONCORSO</vt:lpstr>
      <vt:lpstr>CONCORSO ORDINARIO STEM Classi di concorso</vt:lpstr>
      <vt:lpstr>CONCORSO ORDINARIO STEM Classi di concorso- posti</vt:lpstr>
      <vt:lpstr>CONCORSO ORDINARIO STEM Classi di concorso- posti</vt:lpstr>
      <vt:lpstr>CONCORSO ORDINARIO STEM Classi di concorso- posti</vt:lpstr>
      <vt:lpstr>LE DATE</vt:lpstr>
      <vt:lpstr>CONCORSO ORDINARIO STEM Chi partecipa</vt:lpstr>
      <vt:lpstr>CONCORSO ORDINARIO STEM La prova scritta</vt:lpstr>
      <vt:lpstr>CONCORSO ORDINARIO STEM La prova scritta</vt:lpstr>
      <vt:lpstr>CONCORSO ORDINARIO STEM La prova scritta</vt:lpstr>
      <vt:lpstr>CONCORSO ORDINARIO STEM La prova scritta</vt:lpstr>
      <vt:lpstr>CONCORSO ORDINARIO STEM La prova scritta</vt:lpstr>
      <vt:lpstr>CONCORSO ORDINARIO STEM La prova scritta</vt:lpstr>
      <vt:lpstr>CONCORSO ORDINARIO STEM La prova orale</vt:lpstr>
      <vt:lpstr>CONCORSO ORDINARIO STEM La prova orale</vt:lpstr>
      <vt:lpstr>CONCORSO ORDINARIO STEM La prova orale</vt:lpstr>
      <vt:lpstr>CONCORSO ORDINARIO STEM La prova pratica</vt:lpstr>
      <vt:lpstr>CONCORSO ORDINARIO STEM La prova orale</vt:lpstr>
      <vt:lpstr>CONCORSO ORDINARIO STEM Le graduatorie</vt:lpstr>
      <vt:lpstr>CONCORSO ORDINARIO STEM Le graduatorie</vt:lpstr>
      <vt:lpstr>CONCORSO ORDINARIO STEM Abilitazione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DECRETO SOSTEGNI BIS</dc:title>
  <dc:creator>PAOLO PIZZO</dc:creator>
  <cp:lastModifiedBy>ppizzo</cp:lastModifiedBy>
  <cp:revision>43</cp:revision>
  <dcterms:created xsi:type="dcterms:W3CDTF">2021-06-13T16:47:27Z</dcterms:created>
  <dcterms:modified xsi:type="dcterms:W3CDTF">2021-06-17T08:15:34Z</dcterms:modified>
</cp:coreProperties>
</file>